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x="18288000" cy="10287000"/>
  <p:notesSz cx="6858000" cy="9144000"/>
  <p:embeddedFontLst>
    <p:embeddedFont>
      <p:font typeface="Finger Paint" charset="1" panose="020B0506040000020004"/>
      <p:regular r:id="rId51"/>
    </p:embeddedFont>
    <p:embeddedFont>
      <p:font typeface="Open Sans Bold" charset="1" panose="00000000000000000000"/>
      <p:regular r:id="rId52"/>
    </p:embeddedFont>
    <p:embeddedFont>
      <p:font typeface="Open Sans Bold Italics" charset="1" panose="00000000000000000000"/>
      <p:regular r:id="rId53"/>
    </p:embeddedFont>
    <p:embeddedFont>
      <p:font typeface="Canva Sans Bold" charset="1" panose="020B0803030501040103"/>
      <p:regular r:id="rId54"/>
    </p:embeddedFont>
    <p:embeddedFont>
      <p:font typeface="Canva Sans" charset="1" panose="020B0503030501040103"/>
      <p:regular r:id="rId55"/>
    </p:embeddedFont>
    <p:embeddedFont>
      <p:font typeface="Open Sans" charset="1" panose="00000000000000000000"/>
      <p:regular r:id="rId56"/>
    </p:embeddedFont>
    <p:embeddedFont>
      <p:font typeface="Open Sans Italics" charset="1" panose="0000000000000000000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0.jpe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6.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27.jpe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jpeg" Type="http://schemas.openxmlformats.org/officeDocument/2006/relationships/image"/><Relationship Id="rId11" Target="../media/image28.jpeg" Type="http://schemas.openxmlformats.org/officeDocument/2006/relationships/image"/><Relationship Id="rId12" Target="../media/image29.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3.jpe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7.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tsd.hr/site/obrazovni-programi/cnc-operater/" TargetMode="External" Type="http://schemas.openxmlformats.org/officeDocument/2006/relationships/hyperlink"/><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3.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12.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7.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jpeg" Type="http://schemas.openxmlformats.org/officeDocument/2006/relationships/image"/><Relationship Id="rId11" Target="../media/image36.jpeg" Type="http://schemas.openxmlformats.org/officeDocument/2006/relationships/image"/><Relationship Id="rId12" Target="../media/image37.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8.jpe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7.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2.pn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7.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44.jpe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7.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jpeg" Type="http://schemas.openxmlformats.org/officeDocument/2006/relationships/image"/><Relationship Id="rId11" Target="../media/image46.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jpe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1.jpe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14.png" Type="http://schemas.openxmlformats.org/officeDocument/2006/relationships/image"/><Relationship Id="rId12" Target="../media/image15.svg" Type="http://schemas.openxmlformats.org/officeDocument/2006/relationships/image"/><Relationship Id="rId13" Target="../media/image16.png" Type="http://schemas.openxmlformats.org/officeDocument/2006/relationships/image"/><Relationship Id="rId14" Target="../media/image17.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3.jpe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8.pn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70459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3473269" y="3558745"/>
            <a:ext cx="11338463" cy="3566152"/>
          </a:xfrm>
          <a:prstGeom prst="rect">
            <a:avLst/>
          </a:prstGeom>
        </p:spPr>
        <p:txBody>
          <a:bodyPr anchor="t" rtlCol="false" tIns="0" lIns="0" bIns="0" rIns="0">
            <a:spAutoFit/>
          </a:bodyPr>
          <a:lstStyle/>
          <a:p>
            <a:pPr algn="ctr">
              <a:lnSpc>
                <a:spcPts val="14123"/>
              </a:lnSpc>
            </a:pPr>
            <a:r>
              <a:rPr lang="en-US" sz="11298">
                <a:solidFill>
                  <a:srgbClr val="FFFFFF"/>
                </a:solidFill>
                <a:latin typeface="Finger Paint"/>
                <a:ea typeface="Finger Paint"/>
                <a:cs typeface="Finger Paint"/>
                <a:sym typeface="Finger Paint"/>
              </a:rPr>
              <a:t>“Musa Ćazim Ćatić”</a:t>
            </a:r>
          </a:p>
        </p:txBody>
      </p:sp>
      <p:sp>
        <p:nvSpPr>
          <p:cNvPr name="Freeform 14" id="14"/>
          <p:cNvSpPr/>
          <p:nvPr/>
        </p:nvSpPr>
        <p:spPr>
          <a:xfrm flipH="false" flipV="false" rot="0">
            <a:off x="7181652" y="7486091"/>
            <a:ext cx="4575291" cy="1306038"/>
          </a:xfrm>
          <a:custGeom>
            <a:avLst/>
            <a:gdLst/>
            <a:ahLst/>
            <a:cxnLst/>
            <a:rect r="r" b="b" t="t" l="l"/>
            <a:pathLst>
              <a:path h="1306038" w="4575291">
                <a:moveTo>
                  <a:pt x="0" y="0"/>
                </a:moveTo>
                <a:lnTo>
                  <a:pt x="4575292" y="0"/>
                </a:lnTo>
                <a:lnTo>
                  <a:pt x="4575292" y="1306038"/>
                </a:lnTo>
                <a:lnTo>
                  <a:pt x="0" y="130603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14957236" y="2710269"/>
            <a:ext cx="1653180" cy="1811253"/>
          </a:xfrm>
          <a:custGeom>
            <a:avLst/>
            <a:gdLst/>
            <a:ahLst/>
            <a:cxnLst/>
            <a:rect r="r" b="b" t="t" l="l"/>
            <a:pathLst>
              <a:path h="1811253" w="1653180">
                <a:moveTo>
                  <a:pt x="0" y="0"/>
                </a:moveTo>
                <a:lnTo>
                  <a:pt x="1653180" y="0"/>
                </a:lnTo>
                <a:lnTo>
                  <a:pt x="1653180" y="1811252"/>
                </a:lnTo>
                <a:lnTo>
                  <a:pt x="0" y="18112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true" flipV="false" rot="0">
            <a:off x="1674585" y="2710269"/>
            <a:ext cx="1653180" cy="1811253"/>
          </a:xfrm>
          <a:custGeom>
            <a:avLst/>
            <a:gdLst/>
            <a:ahLst/>
            <a:cxnLst/>
            <a:rect r="r" b="b" t="t" l="l"/>
            <a:pathLst>
              <a:path h="1811253" w="1653180">
                <a:moveTo>
                  <a:pt x="1653180" y="0"/>
                </a:moveTo>
                <a:lnTo>
                  <a:pt x="0" y="0"/>
                </a:lnTo>
                <a:lnTo>
                  <a:pt x="0" y="1811252"/>
                </a:lnTo>
                <a:lnTo>
                  <a:pt x="1653180" y="1811252"/>
                </a:lnTo>
                <a:lnTo>
                  <a:pt x="165318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7" id="17"/>
          <p:cNvSpPr txBox="true"/>
          <p:nvPr/>
        </p:nvSpPr>
        <p:spPr>
          <a:xfrm rot="0">
            <a:off x="1142651" y="711627"/>
            <a:ext cx="1547648" cy="543512"/>
          </a:xfrm>
          <a:prstGeom prst="rect">
            <a:avLst/>
          </a:prstGeom>
        </p:spPr>
        <p:txBody>
          <a:bodyPr anchor="t" rtlCol="false" tIns="0" lIns="0" bIns="0" rIns="0">
            <a:spAutoFit/>
          </a:bodyPr>
          <a:lstStyle/>
          <a:p>
            <a:pPr algn="ctr">
              <a:lnSpc>
                <a:spcPts val="1462"/>
              </a:lnSpc>
            </a:pPr>
            <a:r>
              <a:rPr lang="en-US" sz="1170" b="true">
                <a:solidFill>
                  <a:srgbClr val="0D776C"/>
                </a:solidFill>
                <a:latin typeface="Open Sans Bold"/>
                <a:ea typeface="Open Sans Bold"/>
                <a:cs typeface="Open Sans Bold"/>
                <a:sym typeface="Open Sans Bold"/>
              </a:rPr>
              <a:t>MSŠ “Musa Ćazim Ćatić</a:t>
            </a:r>
          </a:p>
          <a:p>
            <a:pPr algn="ctr">
              <a:lnSpc>
                <a:spcPts val="1462"/>
              </a:lnSpc>
            </a:pPr>
            <a:r>
              <a:rPr lang="en-US" b="true" sz="1170">
                <a:solidFill>
                  <a:srgbClr val="0D776C"/>
                </a:solidFill>
                <a:latin typeface="Open Sans Bold"/>
                <a:ea typeface="Open Sans Bold"/>
                <a:cs typeface="Open Sans Bold"/>
                <a:sym typeface="Open Sans Bold"/>
              </a:rPr>
              <a:t>Kladanj”</a:t>
            </a:r>
          </a:p>
        </p:txBody>
      </p:sp>
      <p:sp>
        <p:nvSpPr>
          <p:cNvPr name="TextBox 18" id="18"/>
          <p:cNvSpPr txBox="true"/>
          <p:nvPr/>
        </p:nvSpPr>
        <p:spPr>
          <a:xfrm rot="0">
            <a:off x="5990726" y="2286270"/>
            <a:ext cx="6306547" cy="1364181"/>
          </a:xfrm>
          <a:prstGeom prst="rect">
            <a:avLst/>
          </a:prstGeom>
        </p:spPr>
        <p:txBody>
          <a:bodyPr anchor="t" rtlCol="false" tIns="0" lIns="0" bIns="0" rIns="0">
            <a:spAutoFit/>
          </a:bodyPr>
          <a:lstStyle/>
          <a:p>
            <a:pPr algn="ctr">
              <a:lnSpc>
                <a:spcPts val="10897"/>
              </a:lnSpc>
            </a:pPr>
            <a:r>
              <a:rPr lang="en-US" sz="8717">
                <a:solidFill>
                  <a:srgbClr val="FFFFFF"/>
                </a:solidFill>
                <a:latin typeface="Finger Paint"/>
                <a:ea typeface="Finger Paint"/>
                <a:cs typeface="Finger Paint"/>
                <a:sym typeface="Finger Paint"/>
              </a:rPr>
              <a:t>JU MSŠ</a:t>
            </a:r>
          </a:p>
        </p:txBody>
      </p:sp>
      <p:sp>
        <p:nvSpPr>
          <p:cNvPr name="TextBox 19" id="19"/>
          <p:cNvSpPr txBox="true"/>
          <p:nvPr/>
        </p:nvSpPr>
        <p:spPr>
          <a:xfrm rot="0">
            <a:off x="7657482" y="7788118"/>
            <a:ext cx="3011137" cy="557844"/>
          </a:xfrm>
          <a:prstGeom prst="rect">
            <a:avLst/>
          </a:prstGeom>
        </p:spPr>
        <p:txBody>
          <a:bodyPr anchor="t" rtlCol="false" tIns="0" lIns="0" bIns="0" rIns="0">
            <a:spAutoFit/>
          </a:bodyPr>
          <a:lstStyle/>
          <a:p>
            <a:pPr algn="ctr">
              <a:lnSpc>
                <a:spcPts val="4563"/>
              </a:lnSpc>
            </a:pPr>
            <a:r>
              <a:rPr lang="en-US" b="true" sz="3650">
                <a:solidFill>
                  <a:srgbClr val="0D776C"/>
                </a:solidFill>
                <a:latin typeface="Open Sans Bold"/>
                <a:ea typeface="Open Sans Bold"/>
                <a:cs typeface="Open Sans Bold"/>
                <a:sym typeface="Open Sans Bold"/>
              </a:rPr>
              <a:t>Kladanj</a:t>
            </a:r>
          </a:p>
        </p:txBody>
      </p:sp>
      <p:sp>
        <p:nvSpPr>
          <p:cNvPr name="Freeform 20" id="20"/>
          <p:cNvSpPr/>
          <p:nvPr/>
        </p:nvSpPr>
        <p:spPr>
          <a:xfrm flipH="false" flipV="false" rot="0">
            <a:off x="0" y="7167563"/>
            <a:ext cx="4117066" cy="1260159"/>
          </a:xfrm>
          <a:custGeom>
            <a:avLst/>
            <a:gdLst/>
            <a:ahLst/>
            <a:cxnLst/>
            <a:rect r="r" b="b" t="t" l="l"/>
            <a:pathLst>
              <a:path h="1260159" w="4117066">
                <a:moveTo>
                  <a:pt x="0" y="0"/>
                </a:moveTo>
                <a:lnTo>
                  <a:pt x="4117066" y="0"/>
                </a:lnTo>
                <a:lnTo>
                  <a:pt x="4117066" y="1260159"/>
                </a:lnTo>
                <a:lnTo>
                  <a:pt x="0" y="126015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p:cNvSpPr/>
          <p:nvPr/>
        </p:nvSpPr>
        <p:spPr>
          <a:xfrm flipH="true" flipV="false" rot="0">
            <a:off x="14170934" y="7167563"/>
            <a:ext cx="4117066" cy="1260159"/>
          </a:xfrm>
          <a:custGeom>
            <a:avLst/>
            <a:gdLst/>
            <a:ahLst/>
            <a:cxnLst/>
            <a:rect r="r" b="b" t="t" l="l"/>
            <a:pathLst>
              <a:path h="1260159" w="4117066">
                <a:moveTo>
                  <a:pt x="4117066" y="0"/>
                </a:moveTo>
                <a:lnTo>
                  <a:pt x="0" y="0"/>
                </a:lnTo>
                <a:lnTo>
                  <a:pt x="0" y="1260159"/>
                </a:lnTo>
                <a:lnTo>
                  <a:pt x="4117066" y="1260159"/>
                </a:lnTo>
                <a:lnTo>
                  <a:pt x="4117066"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327327">
            <a:off x="1621104" y="5167676"/>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6042783" y="1028700"/>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5980900" y="3196984"/>
            <a:ext cx="6229686" cy="6061316"/>
          </a:xfrm>
          <a:custGeom>
            <a:avLst/>
            <a:gdLst/>
            <a:ahLst/>
            <a:cxnLst/>
            <a:rect r="r" b="b" t="t" l="l"/>
            <a:pathLst>
              <a:path h="6061316" w="6229686">
                <a:moveTo>
                  <a:pt x="0" y="0"/>
                </a:moveTo>
                <a:lnTo>
                  <a:pt x="6229685" y="0"/>
                </a:lnTo>
                <a:lnTo>
                  <a:pt x="6229685" y="6061316"/>
                </a:lnTo>
                <a:lnTo>
                  <a:pt x="0" y="6061316"/>
                </a:lnTo>
                <a:lnTo>
                  <a:pt x="0" y="0"/>
                </a:lnTo>
                <a:close/>
              </a:path>
            </a:pathLst>
          </a:custGeom>
          <a:blipFill>
            <a:blip r:embed="rId10"/>
            <a:stretch>
              <a:fillRect l="0" t="0"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3049461" y="1047247"/>
            <a:ext cx="13213534" cy="1353730"/>
          </a:xfrm>
          <a:prstGeom prst="rect">
            <a:avLst/>
          </a:prstGeom>
        </p:spPr>
        <p:txBody>
          <a:bodyPr anchor="t" rtlCol="false" tIns="0" lIns="0" bIns="0" rIns="0">
            <a:spAutoFit/>
          </a:bodyPr>
          <a:lstStyle/>
          <a:p>
            <a:pPr algn="l">
              <a:lnSpc>
                <a:spcPts val="6330"/>
              </a:lnSpc>
            </a:pPr>
            <a:r>
              <a:rPr lang="en-US" sz="5064">
                <a:solidFill>
                  <a:srgbClr val="FFFFFF"/>
                </a:solidFill>
                <a:latin typeface="Finger Paint"/>
                <a:ea typeface="Finger Paint"/>
                <a:cs typeface="Finger Paint"/>
                <a:sym typeface="Finger Paint"/>
              </a:rPr>
              <a:t>Gimnazija informacionih tehnologija</a:t>
            </a:r>
          </a:p>
          <a:p>
            <a:pPr algn="ctr">
              <a:lnSpc>
                <a:spcPts val="4455"/>
              </a:lnSpc>
            </a:pPr>
            <a:r>
              <a:rPr lang="en-US" sz="3564">
                <a:solidFill>
                  <a:srgbClr val="FFFFFF"/>
                </a:solidFill>
                <a:latin typeface="Finger Paint"/>
                <a:ea typeface="Finger Paint"/>
                <a:cs typeface="Finger Paint"/>
                <a:sym typeface="Finger Paint"/>
              </a:rPr>
              <a:t>NASTAVNI PLAN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68348"/>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l">
                <a:lnSpc>
                  <a:spcPts val="2659"/>
                </a:lnSpc>
              </a:pPr>
            </a:p>
            <a:p>
              <a:pPr algn="l">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327327">
            <a:off x="-828665" y="3560035"/>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6042783" y="1028700"/>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6" id="16"/>
          <p:cNvSpPr txBox="true"/>
          <p:nvPr/>
        </p:nvSpPr>
        <p:spPr>
          <a:xfrm rot="0">
            <a:off x="3049461" y="1047247"/>
            <a:ext cx="13213534" cy="1353730"/>
          </a:xfrm>
          <a:prstGeom prst="rect">
            <a:avLst/>
          </a:prstGeom>
        </p:spPr>
        <p:txBody>
          <a:bodyPr anchor="t" rtlCol="false" tIns="0" lIns="0" bIns="0" rIns="0">
            <a:spAutoFit/>
          </a:bodyPr>
          <a:lstStyle/>
          <a:p>
            <a:pPr algn="l">
              <a:lnSpc>
                <a:spcPts val="6330"/>
              </a:lnSpc>
            </a:pPr>
            <a:r>
              <a:rPr lang="en-US" sz="5064">
                <a:solidFill>
                  <a:srgbClr val="FFFFFF"/>
                </a:solidFill>
                <a:latin typeface="Finger Paint"/>
                <a:ea typeface="Finger Paint"/>
                <a:cs typeface="Finger Paint"/>
                <a:sym typeface="Finger Paint"/>
              </a:rPr>
              <a:t>Gimnazija informacionih tehnologija</a:t>
            </a:r>
          </a:p>
          <a:p>
            <a:pPr algn="ctr">
              <a:lnSpc>
                <a:spcPts val="4455"/>
              </a:lnSpc>
            </a:pPr>
            <a:r>
              <a:rPr lang="en-US" sz="3564">
                <a:solidFill>
                  <a:srgbClr val="FFFFFF"/>
                </a:solidFill>
                <a:latin typeface="Finger Paint"/>
                <a:ea typeface="Finger Paint"/>
                <a:cs typeface="Finger Paint"/>
                <a:sym typeface="Finger Paint"/>
              </a:rPr>
              <a:t>NASTAVNI KADAR </a:t>
            </a:r>
          </a:p>
        </p:txBody>
      </p:sp>
      <p:sp>
        <p:nvSpPr>
          <p:cNvPr name="TextBox 17" id="17"/>
          <p:cNvSpPr txBox="true"/>
          <p:nvPr/>
        </p:nvSpPr>
        <p:spPr>
          <a:xfrm rot="0">
            <a:off x="2820924" y="3003140"/>
            <a:ext cx="14438376" cy="3549176"/>
          </a:xfrm>
          <a:prstGeom prst="rect">
            <a:avLst/>
          </a:prstGeom>
        </p:spPr>
        <p:txBody>
          <a:bodyPr anchor="t" rtlCol="false" tIns="0" lIns="0" bIns="0" rIns="0">
            <a:spAutoFit/>
          </a:bodyPr>
          <a:lstStyle/>
          <a:p>
            <a:pPr algn="l">
              <a:lnSpc>
                <a:spcPts val="2593"/>
              </a:lnSpc>
              <a:spcBef>
                <a:spcPct val="0"/>
              </a:spcBef>
            </a:pPr>
            <a:r>
              <a:rPr lang="en-US" sz="2074">
                <a:solidFill>
                  <a:srgbClr val="FFFFFF"/>
                </a:solidFill>
                <a:latin typeface="Open Sans"/>
                <a:ea typeface="Open Sans"/>
                <a:cs typeface="Open Sans"/>
                <a:sym typeface="Open Sans"/>
              </a:rPr>
              <a:t>Obzirom da sm</a:t>
            </a:r>
            <a:r>
              <a:rPr lang="en-US" sz="2074">
                <a:solidFill>
                  <a:srgbClr val="FFFFFF"/>
                </a:solidFill>
                <a:latin typeface="Open Sans"/>
                <a:ea typeface="Open Sans"/>
                <a:cs typeface="Open Sans"/>
                <a:sym typeface="Open Sans"/>
              </a:rPr>
              <a:t>o već imali gimnaziju općeg smijera nastavni kadar koji je stalno uposlen u</a:t>
            </a:r>
          </a:p>
          <a:p>
            <a:pPr algn="l">
              <a:lnSpc>
                <a:spcPts val="2593"/>
              </a:lnSpc>
              <a:spcBef>
                <a:spcPct val="0"/>
              </a:spcBef>
            </a:pPr>
            <a:r>
              <a:rPr lang="en-US" sz="2074">
                <a:solidFill>
                  <a:srgbClr val="FFFFFF"/>
                </a:solidFill>
                <a:latin typeface="Open Sans"/>
                <a:ea typeface="Open Sans"/>
                <a:cs typeface="Open Sans"/>
                <a:sym typeface="Open Sans"/>
              </a:rPr>
              <a:t> JU MSŠ “Musa Ćazim Ćatić” Kladanj u potpunosti, zadovoljava sve kadrovske potrebe za uvođenjem ovog </a:t>
            </a:r>
          </a:p>
          <a:p>
            <a:pPr algn="l">
              <a:lnSpc>
                <a:spcPts val="2593"/>
              </a:lnSpc>
              <a:spcBef>
                <a:spcPct val="0"/>
              </a:spcBef>
            </a:pPr>
            <a:r>
              <a:rPr lang="en-US" sz="2074">
                <a:solidFill>
                  <a:srgbClr val="FFFFFF"/>
                </a:solidFill>
                <a:latin typeface="Open Sans"/>
                <a:ea typeface="Open Sans"/>
                <a:cs typeface="Open Sans"/>
                <a:sym typeface="Open Sans"/>
              </a:rPr>
              <a:t>novog obrazovnog profila.</a:t>
            </a:r>
          </a:p>
          <a:p>
            <a:pPr algn="l">
              <a:lnSpc>
                <a:spcPts val="2593"/>
              </a:lnSpc>
              <a:spcBef>
                <a:spcPct val="0"/>
              </a:spcBef>
            </a:pPr>
            <a:r>
              <a:rPr lang="en-US" sz="2074">
                <a:solidFill>
                  <a:srgbClr val="FFFFFF"/>
                </a:solidFill>
                <a:latin typeface="Open Sans"/>
                <a:ea typeface="Open Sans"/>
                <a:cs typeface="Open Sans"/>
                <a:sym typeface="Open Sans"/>
              </a:rPr>
              <a:t> </a:t>
            </a:r>
          </a:p>
          <a:p>
            <a:pPr algn="l">
              <a:lnSpc>
                <a:spcPts val="2593"/>
              </a:lnSpc>
              <a:spcBef>
                <a:spcPct val="0"/>
              </a:spcBef>
            </a:pPr>
            <a:r>
              <a:rPr lang="en-US" sz="2074">
                <a:solidFill>
                  <a:srgbClr val="FFFFFF"/>
                </a:solidFill>
                <a:latin typeface="Open Sans"/>
                <a:ea typeface="Open Sans"/>
                <a:cs typeface="Open Sans"/>
                <a:sym typeface="Open Sans"/>
              </a:rPr>
              <a:t>Za predmete matematiku imamo 2 stalno zaposlena, a za informatiku jednog stalno zaposlenog.</a:t>
            </a:r>
          </a:p>
          <a:p>
            <a:pPr algn="l">
              <a:lnSpc>
                <a:spcPts val="2593"/>
              </a:lnSpc>
              <a:spcBef>
                <a:spcPct val="0"/>
              </a:spcBef>
            </a:pPr>
          </a:p>
          <a:p>
            <a:pPr algn="l">
              <a:lnSpc>
                <a:spcPts val="2593"/>
              </a:lnSpc>
              <a:spcBef>
                <a:spcPct val="0"/>
              </a:spcBef>
            </a:pPr>
            <a:r>
              <a:rPr lang="en-US" sz="2074" i="true">
                <a:solidFill>
                  <a:srgbClr val="FFFFFF"/>
                </a:solidFill>
                <a:latin typeface="Open Sans Italics"/>
                <a:ea typeface="Open Sans Italics"/>
                <a:cs typeface="Open Sans Italics"/>
                <a:sym typeface="Open Sans Italics"/>
              </a:rPr>
              <a:t>OPREMLJENOST:</a:t>
            </a:r>
          </a:p>
          <a:p>
            <a:pPr algn="l">
              <a:lnSpc>
                <a:spcPts val="2593"/>
              </a:lnSpc>
              <a:spcBef>
                <a:spcPct val="0"/>
              </a:spcBef>
            </a:pPr>
          </a:p>
          <a:p>
            <a:pPr algn="l">
              <a:lnSpc>
                <a:spcPts val="2593"/>
              </a:lnSpc>
              <a:spcBef>
                <a:spcPct val="0"/>
              </a:spcBef>
            </a:pPr>
            <a:r>
              <a:rPr lang="en-US" sz="2074">
                <a:solidFill>
                  <a:srgbClr val="FFFFFF"/>
                </a:solidFill>
                <a:latin typeface="Open Sans"/>
                <a:ea typeface="Open Sans"/>
                <a:cs typeface="Open Sans"/>
                <a:sym typeface="Open Sans"/>
              </a:rPr>
              <a:t>•pored informatičke učionice, opremili smo još dva kabineta sa računarima, tako da sad imamo tri učionice potpuno opremljene savremenom računarskom opremom.</a:t>
            </a:r>
          </a:p>
          <a:p>
            <a:pPr algn="l">
              <a:lnSpc>
                <a:spcPts val="2593"/>
              </a:lnSpc>
              <a:spcBef>
                <a:spcPct val="0"/>
              </a:spcBef>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685547" y="3921217"/>
            <a:ext cx="16916906" cy="7277503"/>
            <a:chOff x="0" y="0"/>
            <a:chExt cx="6340094" cy="2727452"/>
          </a:xfrm>
        </p:grpSpPr>
        <p:sp>
          <p:nvSpPr>
            <p:cNvPr name="Freeform 14" id="14"/>
            <p:cNvSpPr/>
            <p:nvPr/>
          </p:nvSpPr>
          <p:spPr>
            <a:xfrm flipH="false" flipV="false" rot="0">
              <a:off x="-73" y="-127"/>
              <a:ext cx="6340040" cy="2727706"/>
            </a:xfrm>
            <a:custGeom>
              <a:avLst/>
              <a:gdLst/>
              <a:ahLst/>
              <a:cxnLst/>
              <a:rect r="r" b="b" t="t" l="l"/>
              <a:pathLst>
                <a:path h="2727706" w="6340040">
                  <a:moveTo>
                    <a:pt x="6332674" y="2579370"/>
                  </a:moveTo>
                  <a:cubicBezTo>
                    <a:pt x="6213167" y="2610739"/>
                    <a:pt x="6123124" y="2542032"/>
                    <a:pt x="6019619" y="2579370"/>
                  </a:cubicBezTo>
                  <a:cubicBezTo>
                    <a:pt x="5936053" y="2622296"/>
                    <a:pt x="5762317" y="2581783"/>
                    <a:pt x="5650811" y="2716657"/>
                  </a:cubicBezTo>
                  <a:cubicBezTo>
                    <a:pt x="5597725" y="2650998"/>
                    <a:pt x="5517842" y="2747137"/>
                    <a:pt x="5276415" y="2713736"/>
                  </a:cubicBezTo>
                  <a:cubicBezTo>
                    <a:pt x="5275526" y="2762504"/>
                    <a:pt x="5222186" y="2660269"/>
                    <a:pt x="5196278" y="2710688"/>
                  </a:cubicBezTo>
                  <a:cubicBezTo>
                    <a:pt x="5169227" y="2724785"/>
                    <a:pt x="5190309" y="2729611"/>
                    <a:pt x="5157543" y="2681097"/>
                  </a:cubicBezTo>
                  <a:cubicBezTo>
                    <a:pt x="5140144" y="2710307"/>
                    <a:pt x="5124650" y="2744724"/>
                    <a:pt x="5049339" y="2718054"/>
                  </a:cubicBezTo>
                  <a:cubicBezTo>
                    <a:pt x="4877127" y="2675255"/>
                    <a:pt x="4993205" y="2555748"/>
                    <a:pt x="4729553" y="2711958"/>
                  </a:cubicBezTo>
                  <a:cubicBezTo>
                    <a:pt x="4678499" y="2773934"/>
                    <a:pt x="4564834" y="2529332"/>
                    <a:pt x="4506287" y="2727706"/>
                  </a:cubicBezTo>
                  <a:cubicBezTo>
                    <a:pt x="4484062" y="2703703"/>
                    <a:pt x="4490412" y="2678176"/>
                    <a:pt x="4422848" y="2724404"/>
                  </a:cubicBezTo>
                  <a:cubicBezTo>
                    <a:pt x="4341187" y="2583688"/>
                    <a:pt x="4377128" y="2810129"/>
                    <a:pt x="4217870" y="2630678"/>
                  </a:cubicBezTo>
                  <a:cubicBezTo>
                    <a:pt x="4112460" y="2733167"/>
                    <a:pt x="4130367" y="2647188"/>
                    <a:pt x="3940629" y="2673985"/>
                  </a:cubicBezTo>
                  <a:cubicBezTo>
                    <a:pt x="3934533" y="2686939"/>
                    <a:pt x="3849697" y="2546985"/>
                    <a:pt x="3808549" y="2592324"/>
                  </a:cubicBezTo>
                  <a:cubicBezTo>
                    <a:pt x="3732984" y="2663444"/>
                    <a:pt x="3812613" y="2470658"/>
                    <a:pt x="3616652" y="2613660"/>
                  </a:cubicBezTo>
                  <a:cubicBezTo>
                    <a:pt x="3537531" y="2616581"/>
                    <a:pt x="3411928" y="2593467"/>
                    <a:pt x="3336363" y="2620899"/>
                  </a:cubicBezTo>
                  <a:cubicBezTo>
                    <a:pt x="3116272" y="2659380"/>
                    <a:pt x="2857319" y="2391029"/>
                    <a:pt x="2721048" y="2578862"/>
                  </a:cubicBezTo>
                  <a:cubicBezTo>
                    <a:pt x="2584523" y="2573147"/>
                    <a:pt x="2721683" y="2490851"/>
                    <a:pt x="2608526" y="2569845"/>
                  </a:cubicBezTo>
                  <a:cubicBezTo>
                    <a:pt x="2528262" y="2564257"/>
                    <a:pt x="2418280" y="2507615"/>
                    <a:pt x="2248735" y="2601214"/>
                  </a:cubicBezTo>
                  <a:cubicBezTo>
                    <a:pt x="2151961" y="2507869"/>
                    <a:pt x="1941522" y="2629281"/>
                    <a:pt x="1769056" y="2674366"/>
                  </a:cubicBezTo>
                  <a:cubicBezTo>
                    <a:pt x="1643707" y="2620645"/>
                    <a:pt x="1720288" y="2585085"/>
                    <a:pt x="1516072" y="2577719"/>
                  </a:cubicBezTo>
                  <a:cubicBezTo>
                    <a:pt x="1510865" y="2618486"/>
                    <a:pt x="1389199" y="2431542"/>
                    <a:pt x="1230957" y="2514219"/>
                  </a:cubicBezTo>
                  <a:cubicBezTo>
                    <a:pt x="1145232" y="2447417"/>
                    <a:pt x="1142057" y="2426970"/>
                    <a:pt x="1003373" y="2392426"/>
                  </a:cubicBezTo>
                  <a:cubicBezTo>
                    <a:pt x="991816" y="2341118"/>
                    <a:pt x="914219" y="2455545"/>
                    <a:pt x="800808" y="2341880"/>
                  </a:cubicBezTo>
                  <a:cubicBezTo>
                    <a:pt x="811984" y="2369820"/>
                    <a:pt x="635708" y="2384171"/>
                    <a:pt x="488515" y="2378456"/>
                  </a:cubicBezTo>
                  <a:cubicBezTo>
                    <a:pt x="438477" y="2418461"/>
                    <a:pt x="307032" y="2407412"/>
                    <a:pt x="274774" y="2297303"/>
                  </a:cubicBezTo>
                  <a:cubicBezTo>
                    <a:pt x="284299" y="2252853"/>
                    <a:pt x="43888" y="2355596"/>
                    <a:pt x="3883" y="2150237"/>
                  </a:cubicBezTo>
                  <a:cubicBezTo>
                    <a:pt x="9725" y="1811147"/>
                    <a:pt x="-11865" y="1459103"/>
                    <a:pt x="10106" y="1133348"/>
                  </a:cubicBezTo>
                  <a:cubicBezTo>
                    <a:pt x="-1451" y="1100455"/>
                    <a:pt x="29283" y="1118235"/>
                    <a:pt x="148409" y="1068197"/>
                  </a:cubicBezTo>
                  <a:cubicBezTo>
                    <a:pt x="142567" y="1068832"/>
                    <a:pt x="219656" y="1060323"/>
                    <a:pt x="287601" y="963676"/>
                  </a:cubicBezTo>
                  <a:cubicBezTo>
                    <a:pt x="381581" y="954786"/>
                    <a:pt x="505406" y="920496"/>
                    <a:pt x="589480" y="876808"/>
                  </a:cubicBezTo>
                  <a:cubicBezTo>
                    <a:pt x="786330" y="804291"/>
                    <a:pt x="1136469" y="861187"/>
                    <a:pt x="1692094" y="757936"/>
                  </a:cubicBezTo>
                  <a:cubicBezTo>
                    <a:pt x="1801187" y="727964"/>
                    <a:pt x="1971621" y="698119"/>
                    <a:pt x="2124402" y="653923"/>
                  </a:cubicBezTo>
                  <a:cubicBezTo>
                    <a:pt x="2171646" y="682625"/>
                    <a:pt x="2220668" y="484505"/>
                    <a:pt x="2439616" y="549148"/>
                  </a:cubicBezTo>
                  <a:cubicBezTo>
                    <a:pt x="2563060" y="459486"/>
                    <a:pt x="2822521" y="428244"/>
                    <a:pt x="2942917" y="370078"/>
                  </a:cubicBezTo>
                  <a:cubicBezTo>
                    <a:pt x="3058106" y="428371"/>
                    <a:pt x="3222825" y="359791"/>
                    <a:pt x="3353381" y="358521"/>
                  </a:cubicBezTo>
                  <a:cubicBezTo>
                    <a:pt x="3581219" y="353568"/>
                    <a:pt x="3268418" y="279781"/>
                    <a:pt x="3929326" y="246634"/>
                  </a:cubicBezTo>
                  <a:cubicBezTo>
                    <a:pt x="4045150" y="296799"/>
                    <a:pt x="4151957" y="290068"/>
                    <a:pt x="4335599" y="251460"/>
                  </a:cubicBezTo>
                  <a:cubicBezTo>
                    <a:pt x="4478728" y="280035"/>
                    <a:pt x="4535243" y="297434"/>
                    <a:pt x="4651575" y="260604"/>
                  </a:cubicBezTo>
                  <a:cubicBezTo>
                    <a:pt x="4861125" y="206375"/>
                    <a:pt x="5069405" y="124968"/>
                    <a:pt x="5405447" y="38989"/>
                  </a:cubicBezTo>
                  <a:cubicBezTo>
                    <a:pt x="5428815" y="11176"/>
                    <a:pt x="5403796" y="57404"/>
                    <a:pt x="5652843" y="40259"/>
                  </a:cubicBezTo>
                  <a:cubicBezTo>
                    <a:pt x="5668718" y="41783"/>
                    <a:pt x="5697293" y="123444"/>
                    <a:pt x="5791781" y="65024"/>
                  </a:cubicBezTo>
                  <a:cubicBezTo>
                    <a:pt x="5836866" y="93726"/>
                    <a:pt x="6058227" y="63373"/>
                    <a:pt x="6149413" y="0"/>
                  </a:cubicBezTo>
                  <a:cubicBezTo>
                    <a:pt x="6170876" y="2413"/>
                    <a:pt x="6281112" y="50419"/>
                    <a:pt x="6301559" y="7874"/>
                  </a:cubicBezTo>
                  <a:cubicBezTo>
                    <a:pt x="6393888" y="480187"/>
                    <a:pt x="6277810" y="967359"/>
                    <a:pt x="6340040" y="1457198"/>
                  </a:cubicBezTo>
                  <a:cubicBezTo>
                    <a:pt x="6310576" y="1836928"/>
                    <a:pt x="6332420" y="2161159"/>
                    <a:pt x="6332674" y="2579370"/>
                  </a:cubicBezTo>
                  <a:close/>
                </a:path>
              </a:pathLst>
            </a:custGeom>
            <a:solidFill>
              <a:srgbClr val="FFFFFF"/>
            </a:solidFill>
          </p:spPr>
        </p:sp>
      </p:grpSp>
      <p:grpSp>
        <p:nvGrpSpPr>
          <p:cNvPr name="Group 15" id="15"/>
          <p:cNvGrpSpPr/>
          <p:nvPr/>
        </p:nvGrpSpPr>
        <p:grpSpPr>
          <a:xfrm rot="0">
            <a:off x="685547" y="4024936"/>
            <a:ext cx="16916906" cy="7277503"/>
            <a:chOff x="0" y="0"/>
            <a:chExt cx="6340094" cy="2727452"/>
          </a:xfrm>
        </p:grpSpPr>
        <p:sp>
          <p:nvSpPr>
            <p:cNvPr name="Freeform 16" id="16"/>
            <p:cNvSpPr/>
            <p:nvPr/>
          </p:nvSpPr>
          <p:spPr>
            <a:xfrm flipH="false" flipV="false" rot="0">
              <a:off x="-73" y="-127"/>
              <a:ext cx="6340040" cy="2727706"/>
            </a:xfrm>
            <a:custGeom>
              <a:avLst/>
              <a:gdLst/>
              <a:ahLst/>
              <a:cxnLst/>
              <a:rect r="r" b="b" t="t" l="l"/>
              <a:pathLst>
                <a:path h="2727706" w="6340040">
                  <a:moveTo>
                    <a:pt x="6332674" y="2579370"/>
                  </a:moveTo>
                  <a:cubicBezTo>
                    <a:pt x="6213167" y="2610739"/>
                    <a:pt x="6123124" y="2542032"/>
                    <a:pt x="6019619" y="2579370"/>
                  </a:cubicBezTo>
                  <a:cubicBezTo>
                    <a:pt x="5936053" y="2622296"/>
                    <a:pt x="5762317" y="2581783"/>
                    <a:pt x="5650811" y="2716657"/>
                  </a:cubicBezTo>
                  <a:cubicBezTo>
                    <a:pt x="5597725" y="2650998"/>
                    <a:pt x="5517842" y="2747137"/>
                    <a:pt x="5276415" y="2713736"/>
                  </a:cubicBezTo>
                  <a:cubicBezTo>
                    <a:pt x="5275526" y="2762504"/>
                    <a:pt x="5222186" y="2660269"/>
                    <a:pt x="5196278" y="2710688"/>
                  </a:cubicBezTo>
                  <a:cubicBezTo>
                    <a:pt x="5169227" y="2724785"/>
                    <a:pt x="5190309" y="2729611"/>
                    <a:pt x="5157543" y="2681097"/>
                  </a:cubicBezTo>
                  <a:cubicBezTo>
                    <a:pt x="5140144" y="2710307"/>
                    <a:pt x="5124650" y="2744724"/>
                    <a:pt x="5049339" y="2718054"/>
                  </a:cubicBezTo>
                  <a:cubicBezTo>
                    <a:pt x="4877127" y="2675255"/>
                    <a:pt x="4993205" y="2555748"/>
                    <a:pt x="4729553" y="2711958"/>
                  </a:cubicBezTo>
                  <a:cubicBezTo>
                    <a:pt x="4678499" y="2773934"/>
                    <a:pt x="4564834" y="2529332"/>
                    <a:pt x="4506287" y="2727706"/>
                  </a:cubicBezTo>
                  <a:cubicBezTo>
                    <a:pt x="4484062" y="2703703"/>
                    <a:pt x="4490412" y="2678176"/>
                    <a:pt x="4422848" y="2724404"/>
                  </a:cubicBezTo>
                  <a:cubicBezTo>
                    <a:pt x="4341187" y="2583688"/>
                    <a:pt x="4377128" y="2810129"/>
                    <a:pt x="4217870" y="2630678"/>
                  </a:cubicBezTo>
                  <a:cubicBezTo>
                    <a:pt x="4112460" y="2733167"/>
                    <a:pt x="4130367" y="2647188"/>
                    <a:pt x="3940629" y="2673985"/>
                  </a:cubicBezTo>
                  <a:cubicBezTo>
                    <a:pt x="3934533" y="2686939"/>
                    <a:pt x="3849697" y="2546985"/>
                    <a:pt x="3808549" y="2592324"/>
                  </a:cubicBezTo>
                  <a:cubicBezTo>
                    <a:pt x="3732984" y="2663444"/>
                    <a:pt x="3812613" y="2470658"/>
                    <a:pt x="3616652" y="2613660"/>
                  </a:cubicBezTo>
                  <a:cubicBezTo>
                    <a:pt x="3537531" y="2616581"/>
                    <a:pt x="3411928" y="2593467"/>
                    <a:pt x="3336363" y="2620899"/>
                  </a:cubicBezTo>
                  <a:cubicBezTo>
                    <a:pt x="3116272" y="2659380"/>
                    <a:pt x="2857319" y="2391029"/>
                    <a:pt x="2721048" y="2578862"/>
                  </a:cubicBezTo>
                  <a:cubicBezTo>
                    <a:pt x="2584523" y="2573147"/>
                    <a:pt x="2721683" y="2490851"/>
                    <a:pt x="2608526" y="2569845"/>
                  </a:cubicBezTo>
                  <a:cubicBezTo>
                    <a:pt x="2528262" y="2564257"/>
                    <a:pt x="2418280" y="2507615"/>
                    <a:pt x="2248735" y="2601214"/>
                  </a:cubicBezTo>
                  <a:cubicBezTo>
                    <a:pt x="2151961" y="2507869"/>
                    <a:pt x="1941522" y="2629281"/>
                    <a:pt x="1769056" y="2674366"/>
                  </a:cubicBezTo>
                  <a:cubicBezTo>
                    <a:pt x="1643707" y="2620645"/>
                    <a:pt x="1720288" y="2585085"/>
                    <a:pt x="1516072" y="2577719"/>
                  </a:cubicBezTo>
                  <a:cubicBezTo>
                    <a:pt x="1510865" y="2618486"/>
                    <a:pt x="1389199" y="2431542"/>
                    <a:pt x="1230957" y="2514219"/>
                  </a:cubicBezTo>
                  <a:cubicBezTo>
                    <a:pt x="1145232" y="2447417"/>
                    <a:pt x="1142057" y="2426970"/>
                    <a:pt x="1003373" y="2392426"/>
                  </a:cubicBezTo>
                  <a:cubicBezTo>
                    <a:pt x="991816" y="2341118"/>
                    <a:pt x="914219" y="2455545"/>
                    <a:pt x="800808" y="2341880"/>
                  </a:cubicBezTo>
                  <a:cubicBezTo>
                    <a:pt x="811984" y="2369820"/>
                    <a:pt x="635708" y="2384171"/>
                    <a:pt x="488515" y="2378456"/>
                  </a:cubicBezTo>
                  <a:cubicBezTo>
                    <a:pt x="438477" y="2418461"/>
                    <a:pt x="307032" y="2407412"/>
                    <a:pt x="274774" y="2297303"/>
                  </a:cubicBezTo>
                  <a:cubicBezTo>
                    <a:pt x="284299" y="2252853"/>
                    <a:pt x="43888" y="2355596"/>
                    <a:pt x="3883" y="2150237"/>
                  </a:cubicBezTo>
                  <a:cubicBezTo>
                    <a:pt x="9725" y="1811147"/>
                    <a:pt x="-11865" y="1459103"/>
                    <a:pt x="10106" y="1133348"/>
                  </a:cubicBezTo>
                  <a:cubicBezTo>
                    <a:pt x="-1451" y="1100455"/>
                    <a:pt x="29283" y="1118235"/>
                    <a:pt x="148409" y="1068197"/>
                  </a:cubicBezTo>
                  <a:cubicBezTo>
                    <a:pt x="142567" y="1068832"/>
                    <a:pt x="219656" y="1060323"/>
                    <a:pt x="287601" y="963676"/>
                  </a:cubicBezTo>
                  <a:cubicBezTo>
                    <a:pt x="381581" y="954786"/>
                    <a:pt x="505406" y="920496"/>
                    <a:pt x="589480" y="876808"/>
                  </a:cubicBezTo>
                  <a:cubicBezTo>
                    <a:pt x="786330" y="804291"/>
                    <a:pt x="1136469" y="861187"/>
                    <a:pt x="1692094" y="757936"/>
                  </a:cubicBezTo>
                  <a:cubicBezTo>
                    <a:pt x="1801187" y="727964"/>
                    <a:pt x="1971621" y="698119"/>
                    <a:pt x="2124402" y="653923"/>
                  </a:cubicBezTo>
                  <a:cubicBezTo>
                    <a:pt x="2171646" y="682625"/>
                    <a:pt x="2220668" y="484505"/>
                    <a:pt x="2439616" y="549148"/>
                  </a:cubicBezTo>
                  <a:cubicBezTo>
                    <a:pt x="2563060" y="459486"/>
                    <a:pt x="2822521" y="428244"/>
                    <a:pt x="2942917" y="370078"/>
                  </a:cubicBezTo>
                  <a:cubicBezTo>
                    <a:pt x="3058106" y="428371"/>
                    <a:pt x="3222825" y="359791"/>
                    <a:pt x="3353381" y="358521"/>
                  </a:cubicBezTo>
                  <a:cubicBezTo>
                    <a:pt x="3581219" y="353568"/>
                    <a:pt x="3268418" y="279781"/>
                    <a:pt x="3929326" y="246634"/>
                  </a:cubicBezTo>
                  <a:cubicBezTo>
                    <a:pt x="4045150" y="296799"/>
                    <a:pt x="4151957" y="290068"/>
                    <a:pt x="4335599" y="251460"/>
                  </a:cubicBezTo>
                  <a:cubicBezTo>
                    <a:pt x="4478728" y="280035"/>
                    <a:pt x="4535243" y="297434"/>
                    <a:pt x="4651575" y="260604"/>
                  </a:cubicBezTo>
                  <a:cubicBezTo>
                    <a:pt x="4861125" y="206375"/>
                    <a:pt x="5069405" y="124968"/>
                    <a:pt x="5405447" y="38989"/>
                  </a:cubicBezTo>
                  <a:cubicBezTo>
                    <a:pt x="5428815" y="11176"/>
                    <a:pt x="5403796" y="57404"/>
                    <a:pt x="5652843" y="40259"/>
                  </a:cubicBezTo>
                  <a:cubicBezTo>
                    <a:pt x="5668718" y="41783"/>
                    <a:pt x="5697293" y="123444"/>
                    <a:pt x="5791781" y="65024"/>
                  </a:cubicBezTo>
                  <a:cubicBezTo>
                    <a:pt x="5836866" y="93726"/>
                    <a:pt x="6058227" y="63373"/>
                    <a:pt x="6149413" y="0"/>
                  </a:cubicBezTo>
                  <a:cubicBezTo>
                    <a:pt x="6170876" y="2413"/>
                    <a:pt x="6281112" y="50419"/>
                    <a:pt x="6301559" y="7874"/>
                  </a:cubicBezTo>
                  <a:cubicBezTo>
                    <a:pt x="6393888" y="480187"/>
                    <a:pt x="6277810" y="967359"/>
                    <a:pt x="6340040" y="1457198"/>
                  </a:cubicBezTo>
                  <a:cubicBezTo>
                    <a:pt x="6310576" y="1836928"/>
                    <a:pt x="6332420" y="2161159"/>
                    <a:pt x="6332674" y="2579370"/>
                  </a:cubicBezTo>
                  <a:close/>
                </a:path>
              </a:pathLst>
            </a:custGeom>
            <a:blipFill>
              <a:blip r:embed="rId6"/>
              <a:stretch>
                <a:fillRect l="0" t="-201730" r="0" b="-201730"/>
              </a:stretch>
            </a:blipFill>
          </p:spPr>
        </p:sp>
      </p:grpSp>
      <p:sp>
        <p:nvSpPr>
          <p:cNvPr name="Freeform 17" id="17"/>
          <p:cNvSpPr/>
          <p:nvPr/>
        </p:nvSpPr>
        <p:spPr>
          <a:xfrm flipH="false" flipV="false" rot="0">
            <a:off x="0" y="5058772"/>
            <a:ext cx="3714730" cy="1137011"/>
          </a:xfrm>
          <a:custGeom>
            <a:avLst/>
            <a:gdLst/>
            <a:ahLst/>
            <a:cxnLst/>
            <a:rect r="r" b="b" t="t" l="l"/>
            <a:pathLst>
              <a:path h="1137011" w="3714730">
                <a:moveTo>
                  <a:pt x="0" y="0"/>
                </a:moveTo>
                <a:lnTo>
                  <a:pt x="3714730" y="0"/>
                </a:lnTo>
                <a:lnTo>
                  <a:pt x="3714730" y="1137012"/>
                </a:lnTo>
                <a:lnTo>
                  <a:pt x="0" y="11370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7405986" y="1049682"/>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9" id="19"/>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20" id="20"/>
          <p:cNvSpPr txBox="true"/>
          <p:nvPr/>
        </p:nvSpPr>
        <p:spPr>
          <a:xfrm rot="0">
            <a:off x="2632224" y="2809318"/>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Tehničar elektroenergetike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pPr>
              <a:r>
                <a:rPr lang="en-US" sz="1899">
                  <a:solidFill>
                    <a:srgbClr val="FFFFFF"/>
                  </a:solidFill>
                  <a:latin typeface="Canva Sans"/>
                  <a:ea typeface="Canva Sans"/>
                  <a:cs typeface="Canva Sans"/>
                  <a:sym typeface="Canva Sans"/>
                </a:rPr>
                <a:t>• </a:t>
              </a:r>
              <a:r>
                <a:rPr lang="en-US" sz="1899">
                  <a:solidFill>
                    <a:srgbClr val="FFFFFF"/>
                  </a:solidFill>
                  <a:latin typeface="Canva Sans"/>
                  <a:ea typeface="Canva Sans"/>
                  <a:cs typeface="Canva Sans"/>
                  <a:sym typeface="Canva Sans"/>
                </a:rPr>
                <a:t>Sa završenom elektotehničkom školom, kao tehničar elektroenergetike, otvaraju se brojne mogućnosti i opcije za buduću karijeru. Evo nekoliko primjera:</a:t>
              </a:r>
            </a:p>
            <a:p>
              <a:pPr algn="ctr">
                <a:lnSpc>
                  <a:spcPts val="2659"/>
                </a:lnSpc>
              </a:pPr>
              <a:r>
                <a:rPr lang="en-US" sz="1899">
                  <a:solidFill>
                    <a:srgbClr val="FFFFFF"/>
                  </a:solidFill>
                  <a:latin typeface="Canva Sans"/>
                  <a:ea typeface="Canva Sans"/>
                  <a:cs typeface="Canva Sans"/>
                  <a:sym typeface="Canva Sans"/>
                </a:rPr>
                <a:t>• </a:t>
              </a:r>
              <a:r>
                <a:rPr lang="en-US" sz="1899" b="true">
                  <a:solidFill>
                    <a:srgbClr val="FFFFFF"/>
                  </a:solidFill>
                  <a:latin typeface="Canva Sans Bold"/>
                  <a:ea typeface="Canva Sans Bold"/>
                  <a:cs typeface="Canva Sans Bold"/>
                  <a:sym typeface="Canva Sans Bold"/>
                </a:rPr>
                <a:t>Poslovi u elektroenergetskim sistemima: </a:t>
              </a:r>
              <a:r>
                <a:rPr lang="en-US" sz="1899">
                  <a:solidFill>
                    <a:srgbClr val="FFFFFF"/>
                  </a:solidFill>
                  <a:latin typeface="Canva Sans"/>
                  <a:ea typeface="Canva Sans"/>
                  <a:cs typeface="Canva Sans"/>
                  <a:sym typeface="Canva Sans"/>
                </a:rPr>
                <a:t>Mogućnost zapošljavanja u elektoenergetskim kompanijama kao tehničar za održavanje elektroenergetskih sistema, instaliranje i servisiranje opreme, ili kao dio tima za istraživanje i razvojnovih tehnologija.</a:t>
              </a:r>
            </a:p>
            <a:p>
              <a:pPr algn="ctr">
                <a:lnSpc>
                  <a:spcPts val="2659"/>
                </a:lnSpc>
              </a:pPr>
              <a:r>
                <a:rPr lang="en-US" sz="1899">
                  <a:solidFill>
                    <a:srgbClr val="FFFFFF"/>
                  </a:solidFill>
                  <a:latin typeface="Canva Sans"/>
                  <a:ea typeface="Canva Sans"/>
                  <a:cs typeface="Canva Sans"/>
                  <a:sym typeface="Canva Sans"/>
                </a:rPr>
                <a:t>• </a:t>
              </a:r>
              <a:r>
                <a:rPr lang="en-US" sz="1899" b="true">
                  <a:solidFill>
                    <a:srgbClr val="FFFFFF"/>
                  </a:solidFill>
                  <a:latin typeface="Canva Sans Bold"/>
                  <a:ea typeface="Canva Sans Bold"/>
                  <a:cs typeface="Canva Sans Bold"/>
                  <a:sym typeface="Canva Sans Bold"/>
                </a:rPr>
                <a:t>Rad u proizvodnji i industriji:</a:t>
              </a:r>
              <a:r>
                <a:rPr lang="en-US" sz="1899">
                  <a:solidFill>
                    <a:srgbClr val="FFFFFF"/>
                  </a:solidFill>
                  <a:latin typeface="Canva Sans"/>
                  <a:ea typeface="Canva Sans"/>
                  <a:cs typeface="Canva Sans"/>
                  <a:sym typeface="Canva Sans"/>
                </a:rPr>
                <a:t> Poslovi u industriji, fabrikama i proizvodnim postrojenjima koji zahtjevaju stručnjake za održavanje i popravku elektroenergetske opreme, kao i nadgledanje elektroenergetskih sistema.</a:t>
              </a:r>
            </a:p>
            <a:p>
              <a:pPr algn="ctr">
                <a:lnSpc>
                  <a:spcPts val="2659"/>
                </a:lnSpc>
              </a:pPr>
              <a:r>
                <a:rPr lang="en-US" sz="1899">
                  <a:solidFill>
                    <a:srgbClr val="FFFFFF"/>
                  </a:solidFill>
                  <a:latin typeface="Canva Sans"/>
                  <a:ea typeface="Canva Sans"/>
                  <a:cs typeface="Canva Sans"/>
                  <a:sym typeface="Canva Sans"/>
                </a:rPr>
                <a:t>• </a:t>
              </a:r>
              <a:r>
                <a:rPr lang="en-US" sz="1899" b="true">
                  <a:solidFill>
                    <a:srgbClr val="FFFFFF"/>
                  </a:solidFill>
                  <a:latin typeface="Canva Sans Bold"/>
                  <a:ea typeface="Canva Sans Bold"/>
                  <a:cs typeface="Canva Sans Bold"/>
                  <a:sym typeface="Canva Sans Bold"/>
                </a:rPr>
                <a:t>Inženjerske pozicije: </a:t>
              </a:r>
              <a:r>
                <a:rPr lang="en-US" sz="1899">
                  <a:solidFill>
                    <a:srgbClr val="FFFFFF"/>
                  </a:solidFill>
                  <a:latin typeface="Canva Sans"/>
                  <a:ea typeface="Canva Sans"/>
                  <a:cs typeface="Canva Sans"/>
                  <a:sym typeface="Canva Sans"/>
                </a:rPr>
                <a:t>Nakon sticanja dodatne stručne kvalifikacije ili diplome na tehničkom fakultetu, mogućnost napredovanja ka inženjerskim pozicijama u oblasti elektroenergetike, kao što su elektroinženjer, automatizacija i kontrola prenosa, ili energetski inženjer.</a:t>
              </a:r>
            </a:p>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322147">
            <a:off x="59110" y="7270126"/>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519869" y="1028700"/>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6" id="16"/>
          <p:cNvSpPr txBox="true"/>
          <p:nvPr/>
        </p:nvSpPr>
        <p:spPr>
          <a:xfrm rot="0">
            <a:off x="2632224" y="1341269"/>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Tehničar elektroenergetike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pPr>
            </a:p>
            <a:p>
              <a:pPr algn="ctr">
                <a:lnSpc>
                  <a:spcPts val="2659"/>
                </a:lnSpc>
              </a:pPr>
            </a:p>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322147">
            <a:off x="59110" y="7270126"/>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519869" y="1028700"/>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3494590" y="2948968"/>
            <a:ext cx="6625413" cy="5777360"/>
          </a:xfrm>
          <a:custGeom>
            <a:avLst/>
            <a:gdLst/>
            <a:ahLst/>
            <a:cxnLst/>
            <a:rect r="r" b="b" t="t" l="l"/>
            <a:pathLst>
              <a:path h="5777360" w="6625413">
                <a:moveTo>
                  <a:pt x="0" y="0"/>
                </a:moveTo>
                <a:lnTo>
                  <a:pt x="6625413" y="0"/>
                </a:lnTo>
                <a:lnTo>
                  <a:pt x="6625413" y="5777360"/>
                </a:lnTo>
                <a:lnTo>
                  <a:pt x="0" y="5777360"/>
                </a:lnTo>
                <a:lnTo>
                  <a:pt x="0" y="0"/>
                </a:lnTo>
                <a:close/>
              </a:path>
            </a:pathLst>
          </a:custGeom>
          <a:blipFill>
            <a:blip r:embed="rId10"/>
            <a:stretch>
              <a:fillRect l="0" t="0"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2632224" y="1341269"/>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Tehničar elektroenergetike</a:t>
            </a:r>
          </a:p>
        </p:txBody>
      </p:sp>
      <p:sp>
        <p:nvSpPr>
          <p:cNvPr name="TextBox 18" id="18"/>
          <p:cNvSpPr txBox="true"/>
          <p:nvPr/>
        </p:nvSpPr>
        <p:spPr>
          <a:xfrm rot="0">
            <a:off x="10327618" y="4235528"/>
            <a:ext cx="6931682" cy="1998074"/>
          </a:xfrm>
          <a:prstGeom prst="rect">
            <a:avLst/>
          </a:prstGeom>
        </p:spPr>
        <p:txBody>
          <a:bodyPr anchor="t" rtlCol="false" tIns="0" lIns="0" bIns="0" rIns="0">
            <a:spAutoFit/>
          </a:bodyPr>
          <a:lstStyle/>
          <a:p>
            <a:pPr algn="ctr">
              <a:lnSpc>
                <a:spcPts val="2303"/>
              </a:lnSpc>
              <a:spcBef>
                <a:spcPct val="0"/>
              </a:spcBef>
            </a:pPr>
            <a:r>
              <a:rPr lang="en-US" sz="1842">
                <a:solidFill>
                  <a:srgbClr val="FFFFFF"/>
                </a:solidFill>
                <a:latin typeface="Open Sans"/>
                <a:ea typeface="Open Sans"/>
                <a:cs typeface="Open Sans"/>
                <a:sym typeface="Open Sans"/>
              </a:rPr>
              <a:t>Učenici k</a:t>
            </a:r>
            <a:r>
              <a:rPr lang="en-US" sz="1842">
                <a:solidFill>
                  <a:srgbClr val="FFFFFF"/>
                </a:solidFill>
                <a:latin typeface="Open Sans"/>
                <a:ea typeface="Open Sans"/>
                <a:cs typeface="Open Sans"/>
                <a:sym typeface="Open Sans"/>
              </a:rPr>
              <a:t>oji pohađaju smjer tehničar elektroenergetike imaju prektičnu nastavu tri časa sedmično. Praktična nastava odvija se u školi. Kabinet elektrotehničke škole sadrži svu potrebnu opremu za obavljanje praktične nastave. Učenici pored elektroenergetskog smjera imaju pristup izradi elektroničkih uređaja, uče programiranje, rade Arduino projekte a naš kabinet je bogatiji i za 3D printer.</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pPr>
            </a:p>
            <a:p>
              <a:pPr algn="ctr">
                <a:lnSpc>
                  <a:spcPts val="2659"/>
                </a:lnSpc>
              </a:pPr>
            </a:p>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322147">
            <a:off x="-2461607" y="7121281"/>
            <a:ext cx="3714730" cy="1137011"/>
          </a:xfrm>
          <a:custGeom>
            <a:avLst/>
            <a:gdLst/>
            <a:ahLst/>
            <a:cxnLst/>
            <a:rect r="r" b="b" t="t" l="l"/>
            <a:pathLst>
              <a:path h="1137011" w="3714730">
                <a:moveTo>
                  <a:pt x="0" y="0"/>
                </a:moveTo>
                <a:lnTo>
                  <a:pt x="3714730" y="0"/>
                </a:lnTo>
                <a:lnTo>
                  <a:pt x="3714730" y="1137012"/>
                </a:lnTo>
                <a:lnTo>
                  <a:pt x="0" y="11370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519869" y="1028700"/>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861805" y="2890824"/>
            <a:ext cx="11997371" cy="5092574"/>
          </a:xfrm>
          <a:custGeom>
            <a:avLst/>
            <a:gdLst/>
            <a:ahLst/>
            <a:cxnLst/>
            <a:rect r="r" b="b" t="t" l="l"/>
            <a:pathLst>
              <a:path h="5092574" w="11997371">
                <a:moveTo>
                  <a:pt x="0" y="0"/>
                </a:moveTo>
                <a:lnTo>
                  <a:pt x="11997371" y="0"/>
                </a:lnTo>
                <a:lnTo>
                  <a:pt x="11997371" y="5092574"/>
                </a:lnTo>
                <a:lnTo>
                  <a:pt x="0" y="5092574"/>
                </a:lnTo>
                <a:lnTo>
                  <a:pt x="0" y="0"/>
                </a:lnTo>
                <a:close/>
              </a:path>
            </a:pathLst>
          </a:custGeom>
          <a:blipFill>
            <a:blip r:embed="rId10"/>
            <a:stretch>
              <a:fillRect l="0" t="0"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2632224" y="1341269"/>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Tehničar elektroenergetike</a:t>
            </a:r>
          </a:p>
        </p:txBody>
      </p:sp>
      <p:sp>
        <p:nvSpPr>
          <p:cNvPr name="TextBox 18" id="18"/>
          <p:cNvSpPr txBox="true"/>
          <p:nvPr/>
        </p:nvSpPr>
        <p:spPr>
          <a:xfrm rot="0">
            <a:off x="13007296" y="2881299"/>
            <a:ext cx="4407401" cy="5141324"/>
          </a:xfrm>
          <a:prstGeom prst="rect">
            <a:avLst/>
          </a:prstGeom>
        </p:spPr>
        <p:txBody>
          <a:bodyPr anchor="t" rtlCol="false" tIns="0" lIns="0" bIns="0" rIns="0">
            <a:spAutoFit/>
          </a:bodyPr>
          <a:lstStyle/>
          <a:p>
            <a:pPr algn="l">
              <a:lnSpc>
                <a:spcPts val="2303"/>
              </a:lnSpc>
              <a:spcBef>
                <a:spcPct val="0"/>
              </a:spcBef>
            </a:pPr>
            <a:r>
              <a:rPr lang="en-US" sz="1842">
                <a:solidFill>
                  <a:srgbClr val="FFFFFF"/>
                </a:solidFill>
                <a:latin typeface="Open Sans"/>
                <a:ea typeface="Open Sans"/>
                <a:cs typeface="Open Sans"/>
                <a:sym typeface="Open Sans"/>
              </a:rPr>
              <a:t>Dana 15.12.2025. godineučenici I d</a:t>
            </a:r>
            <a:r>
              <a:rPr lang="en-US" sz="1842">
                <a:solidFill>
                  <a:srgbClr val="FFFFFF"/>
                </a:solidFill>
                <a:latin typeface="Open Sans"/>
                <a:ea typeface="Open Sans"/>
                <a:cs typeface="Open Sans"/>
                <a:sym typeface="Open Sans"/>
              </a:rPr>
              <a:t>o IV razreda elektrotehničke škole realizovali su stručno-edukativnu posjetu Termoelektrana Tuzla.</a:t>
            </a:r>
          </a:p>
          <a:p>
            <a:pPr algn="l">
              <a:lnSpc>
                <a:spcPts val="2303"/>
              </a:lnSpc>
              <a:spcBef>
                <a:spcPct val="0"/>
              </a:spcBef>
            </a:pPr>
            <a:r>
              <a:rPr lang="en-US" sz="1842">
                <a:solidFill>
                  <a:srgbClr val="FFFFFF"/>
                </a:solidFill>
                <a:latin typeface="Open Sans"/>
                <a:ea typeface="Open Sans"/>
                <a:cs typeface="Open Sans"/>
                <a:sym typeface="Open Sans"/>
              </a:rPr>
              <a:t>Na posjeti je učestvovalo 78 učenika, u pratnji profesorica Tabić Melise, Halilović Muradife i Šarić Amine.</a:t>
            </a:r>
          </a:p>
          <a:p>
            <a:pPr algn="l">
              <a:lnSpc>
                <a:spcPts val="2303"/>
              </a:lnSpc>
              <a:spcBef>
                <a:spcPct val="0"/>
              </a:spcBef>
            </a:pPr>
            <a:r>
              <a:rPr lang="en-US" sz="1842">
                <a:solidFill>
                  <a:srgbClr val="FFFFFF"/>
                </a:solidFill>
                <a:latin typeface="Open Sans"/>
                <a:ea typeface="Open Sans"/>
                <a:cs typeface="Open Sans"/>
                <a:sym typeface="Open Sans"/>
              </a:rPr>
              <a:t>U Termoelektrani su učenici srdačno dočekani te su prvo pogledali edukativni video o historijskom razvoju elektrane.</a:t>
            </a:r>
          </a:p>
          <a:p>
            <a:pPr algn="l">
              <a:lnSpc>
                <a:spcPts val="2303"/>
              </a:lnSpc>
              <a:spcBef>
                <a:spcPct val="0"/>
              </a:spcBef>
            </a:pPr>
            <a:r>
              <a:rPr lang="en-US" sz="1842">
                <a:solidFill>
                  <a:srgbClr val="FFFFFF"/>
                </a:solidFill>
                <a:latin typeface="Open Sans"/>
                <a:ea typeface="Open Sans"/>
                <a:cs typeface="Open Sans"/>
                <a:sym typeface="Open Sans"/>
              </a:rPr>
              <a:t>Nakon toga, učenici su podijeljeni u četiri grupe i uz stručno vođenje obišli ključne dijelove postrojenja, gdje su se upoznali sa procesom proizvodnje električne energije – od uglja do isporuke električne energije u elektroenergetsku mrežu.</a:t>
            </a:r>
          </a:p>
          <a:p>
            <a:pPr algn="l">
              <a:lnSpc>
                <a:spcPts val="2303"/>
              </a:lnSpc>
              <a:spcBef>
                <a:spcPct val="0"/>
              </a:spcBef>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pPr>
            </a:p>
            <a:p>
              <a:pPr algn="ctr">
                <a:lnSpc>
                  <a:spcPts val="2659"/>
                </a:lnSpc>
              </a:pPr>
            </a:p>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322147">
            <a:off x="-182780" y="5117728"/>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519869" y="1028700"/>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3235466" y="2428114"/>
            <a:ext cx="11817069" cy="5430772"/>
          </a:xfrm>
          <a:custGeom>
            <a:avLst/>
            <a:gdLst/>
            <a:ahLst/>
            <a:cxnLst/>
            <a:rect r="r" b="b" t="t" l="l"/>
            <a:pathLst>
              <a:path h="5430772" w="11817069">
                <a:moveTo>
                  <a:pt x="0" y="0"/>
                </a:moveTo>
                <a:lnTo>
                  <a:pt x="11817068" y="0"/>
                </a:lnTo>
                <a:lnTo>
                  <a:pt x="11817068" y="5430772"/>
                </a:lnTo>
                <a:lnTo>
                  <a:pt x="0" y="5430772"/>
                </a:lnTo>
                <a:lnTo>
                  <a:pt x="0" y="0"/>
                </a:lnTo>
                <a:close/>
              </a:path>
            </a:pathLst>
          </a:custGeom>
          <a:blipFill>
            <a:blip r:embed="rId10"/>
            <a:stretch>
              <a:fillRect l="0" t="0"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2632224" y="1341269"/>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Tehničar elektroenergetike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pPr>
            </a:p>
            <a:p>
              <a:pPr algn="ctr">
                <a:lnSpc>
                  <a:spcPts val="2659"/>
                </a:lnSpc>
              </a:pPr>
            </a:p>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322147">
            <a:off x="-339514" y="3460061"/>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519869" y="1028700"/>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3061777" y="3358144"/>
            <a:ext cx="12164445" cy="3570712"/>
          </a:xfrm>
          <a:custGeom>
            <a:avLst/>
            <a:gdLst/>
            <a:ahLst/>
            <a:cxnLst/>
            <a:rect r="r" b="b" t="t" l="l"/>
            <a:pathLst>
              <a:path h="3570712" w="12164445">
                <a:moveTo>
                  <a:pt x="0" y="0"/>
                </a:moveTo>
                <a:lnTo>
                  <a:pt x="12164446" y="0"/>
                </a:lnTo>
                <a:lnTo>
                  <a:pt x="12164446" y="3570712"/>
                </a:lnTo>
                <a:lnTo>
                  <a:pt x="0" y="3570712"/>
                </a:lnTo>
                <a:lnTo>
                  <a:pt x="0" y="0"/>
                </a:lnTo>
                <a:close/>
              </a:path>
            </a:pathLst>
          </a:custGeom>
          <a:blipFill>
            <a:blip r:embed="rId10"/>
            <a:stretch>
              <a:fillRect l="0" t="0"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2632224" y="1341269"/>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Tehničar elektroenergetike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pPr>
            </a:p>
            <a:p>
              <a:pPr algn="ctr">
                <a:lnSpc>
                  <a:spcPts val="2659"/>
                </a:lnSpc>
              </a:pPr>
            </a:p>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322147">
            <a:off x="-584090" y="5117728"/>
            <a:ext cx="3714730" cy="1137011"/>
          </a:xfrm>
          <a:custGeom>
            <a:avLst/>
            <a:gdLst/>
            <a:ahLst/>
            <a:cxnLst/>
            <a:rect r="r" b="b" t="t" l="l"/>
            <a:pathLst>
              <a:path h="1137011" w="3714730">
                <a:moveTo>
                  <a:pt x="0" y="0"/>
                </a:moveTo>
                <a:lnTo>
                  <a:pt x="3714731" y="0"/>
                </a:lnTo>
                <a:lnTo>
                  <a:pt x="3714731"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519869" y="1028700"/>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3033510" y="3060134"/>
            <a:ext cx="12220979" cy="4166731"/>
          </a:xfrm>
          <a:custGeom>
            <a:avLst/>
            <a:gdLst/>
            <a:ahLst/>
            <a:cxnLst/>
            <a:rect r="r" b="b" t="t" l="l"/>
            <a:pathLst>
              <a:path h="4166731" w="12220979">
                <a:moveTo>
                  <a:pt x="0" y="0"/>
                </a:moveTo>
                <a:lnTo>
                  <a:pt x="12220980" y="0"/>
                </a:lnTo>
                <a:lnTo>
                  <a:pt x="12220980" y="4166732"/>
                </a:lnTo>
                <a:lnTo>
                  <a:pt x="0" y="4166732"/>
                </a:lnTo>
                <a:lnTo>
                  <a:pt x="0" y="0"/>
                </a:lnTo>
                <a:close/>
              </a:path>
            </a:pathLst>
          </a:custGeom>
          <a:blipFill>
            <a:blip r:embed="rId10"/>
            <a:stretch>
              <a:fillRect l="0" t="0"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2632224" y="1341269"/>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Tehničar elektroenergetike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pPr>
            </a:p>
            <a:p>
              <a:pPr algn="ctr">
                <a:lnSpc>
                  <a:spcPts val="2659"/>
                </a:lnSpc>
              </a:pPr>
            </a:p>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322147">
            <a:off x="59110" y="6442977"/>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519869" y="1028700"/>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3557189" y="2546684"/>
            <a:ext cx="11363605" cy="6069828"/>
          </a:xfrm>
          <a:custGeom>
            <a:avLst/>
            <a:gdLst/>
            <a:ahLst/>
            <a:cxnLst/>
            <a:rect r="r" b="b" t="t" l="l"/>
            <a:pathLst>
              <a:path h="6069828" w="11363605">
                <a:moveTo>
                  <a:pt x="0" y="0"/>
                </a:moveTo>
                <a:lnTo>
                  <a:pt x="11363605" y="0"/>
                </a:lnTo>
                <a:lnTo>
                  <a:pt x="11363605" y="6069828"/>
                </a:lnTo>
                <a:lnTo>
                  <a:pt x="0" y="6069828"/>
                </a:lnTo>
                <a:lnTo>
                  <a:pt x="0" y="0"/>
                </a:lnTo>
                <a:close/>
              </a:path>
            </a:pathLst>
          </a:custGeom>
          <a:blipFill>
            <a:blip r:embed="rId10"/>
            <a:stretch>
              <a:fillRect l="0" t="0"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2632224" y="1341269"/>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Tehničar elektroenergetike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1253023">
            <a:off x="1109339" y="1879892"/>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026702" y="1603992"/>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768744" y="5552969"/>
            <a:ext cx="16750513" cy="3928945"/>
          </a:xfrm>
          <a:custGeom>
            <a:avLst/>
            <a:gdLst/>
            <a:ahLst/>
            <a:cxnLst/>
            <a:rect r="r" b="b" t="t" l="l"/>
            <a:pathLst>
              <a:path h="3928945" w="16750513">
                <a:moveTo>
                  <a:pt x="0" y="0"/>
                </a:moveTo>
                <a:lnTo>
                  <a:pt x="16750512" y="0"/>
                </a:lnTo>
                <a:lnTo>
                  <a:pt x="16750512" y="3928945"/>
                </a:lnTo>
                <a:lnTo>
                  <a:pt x="0" y="3928945"/>
                </a:lnTo>
                <a:lnTo>
                  <a:pt x="0" y="0"/>
                </a:lnTo>
                <a:close/>
              </a:path>
            </a:pathLst>
          </a:custGeom>
          <a:blipFill>
            <a:blip r:embed="rId10"/>
            <a:stretch>
              <a:fillRect l="0" t="-123545" r="0" b="-96206"/>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4117409" y="3330550"/>
            <a:ext cx="12611656" cy="933450"/>
          </a:xfrm>
          <a:prstGeom prst="rect">
            <a:avLst/>
          </a:prstGeom>
        </p:spPr>
        <p:txBody>
          <a:bodyPr anchor="t" rtlCol="false" tIns="0" lIns="0" bIns="0" rIns="0">
            <a:spAutoFit/>
          </a:bodyPr>
          <a:lstStyle/>
          <a:p>
            <a:pPr algn="l">
              <a:lnSpc>
                <a:spcPts val="7499"/>
              </a:lnSpc>
            </a:pPr>
            <a:r>
              <a:rPr lang="en-US" sz="5999">
                <a:solidFill>
                  <a:srgbClr val="FFFFFF"/>
                </a:solidFill>
                <a:latin typeface="Finger Paint"/>
                <a:ea typeface="Finger Paint"/>
                <a:cs typeface="Finger Paint"/>
                <a:sym typeface="Finger Paint"/>
              </a:rPr>
              <a:t>Dobrodošli u našu školu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0" y="3786811"/>
            <a:ext cx="18502808" cy="7617665"/>
            <a:chOff x="0" y="0"/>
            <a:chExt cx="6624802" cy="2727452"/>
          </a:xfrm>
        </p:grpSpPr>
        <p:sp>
          <p:nvSpPr>
            <p:cNvPr name="Freeform 14" id="14"/>
            <p:cNvSpPr/>
            <p:nvPr/>
          </p:nvSpPr>
          <p:spPr>
            <a:xfrm flipH="false" flipV="false" rot="0">
              <a:off x="161" y="-127"/>
              <a:ext cx="6624508" cy="2727706"/>
            </a:xfrm>
            <a:custGeom>
              <a:avLst/>
              <a:gdLst/>
              <a:ahLst/>
              <a:cxnLst/>
              <a:rect r="r" b="b" t="t" l="l"/>
              <a:pathLst>
                <a:path h="2727706" w="6624508">
                  <a:moveTo>
                    <a:pt x="6616811" y="2579370"/>
                  </a:moveTo>
                  <a:cubicBezTo>
                    <a:pt x="6491938" y="2610739"/>
                    <a:pt x="6397851" y="2542032"/>
                    <a:pt x="6289698" y="2579370"/>
                  </a:cubicBezTo>
                  <a:cubicBezTo>
                    <a:pt x="6202379" y="2622296"/>
                    <a:pt x="6020842" y="2581783"/>
                    <a:pt x="5904329" y="2716657"/>
                  </a:cubicBezTo>
                  <a:cubicBezTo>
                    <a:pt x="5848859" y="2650998"/>
                    <a:pt x="5765389" y="2747137"/>
                    <a:pt x="5513120" y="2713736"/>
                  </a:cubicBezTo>
                  <a:cubicBezTo>
                    <a:pt x="5512191" y="2762504"/>
                    <a:pt x="5456456" y="2660269"/>
                    <a:pt x="5429384" y="2710688"/>
                  </a:cubicBezTo>
                  <a:cubicBezTo>
                    <a:pt x="5401119" y="2724785"/>
                    <a:pt x="5423147" y="2729611"/>
                    <a:pt x="5388910" y="2681097"/>
                  </a:cubicBezTo>
                  <a:cubicBezTo>
                    <a:pt x="5370730" y="2710307"/>
                    <a:pt x="5354540" y="2744724"/>
                    <a:pt x="5275847" y="2718054"/>
                  </a:cubicBezTo>
                  <a:cubicBezTo>
                    <a:pt x="5095902" y="2675255"/>
                    <a:pt x="5217192" y="2555748"/>
                    <a:pt x="4941701" y="2711958"/>
                  </a:cubicBezTo>
                  <a:cubicBezTo>
                    <a:pt x="4888354" y="2773934"/>
                    <a:pt x="4769585" y="2529332"/>
                    <a:pt x="4708409" y="2727706"/>
                  </a:cubicBezTo>
                  <a:cubicBezTo>
                    <a:pt x="4685186" y="2703703"/>
                    <a:pt x="4691821" y="2678176"/>
                    <a:pt x="4621223" y="2724404"/>
                  </a:cubicBezTo>
                  <a:cubicBezTo>
                    <a:pt x="4535895" y="2583688"/>
                    <a:pt x="4573450" y="2810129"/>
                    <a:pt x="4407040" y="2630678"/>
                  </a:cubicBezTo>
                  <a:cubicBezTo>
                    <a:pt x="4296896" y="2733167"/>
                    <a:pt x="4315608" y="2647188"/>
                    <a:pt x="4117349" y="2673985"/>
                  </a:cubicBezTo>
                  <a:cubicBezTo>
                    <a:pt x="4110980" y="2686939"/>
                    <a:pt x="4022334" y="2546985"/>
                    <a:pt x="3979338" y="2592324"/>
                  </a:cubicBezTo>
                  <a:cubicBezTo>
                    <a:pt x="3900380" y="2663444"/>
                    <a:pt x="3983585" y="2470658"/>
                    <a:pt x="3778824" y="2613660"/>
                  </a:cubicBezTo>
                  <a:cubicBezTo>
                    <a:pt x="3696150" y="2616581"/>
                    <a:pt x="3564906" y="2593467"/>
                    <a:pt x="3485948" y="2620899"/>
                  </a:cubicBezTo>
                  <a:cubicBezTo>
                    <a:pt x="3255974" y="2659380"/>
                    <a:pt x="2985392" y="2391029"/>
                    <a:pt x="2843002" y="2578862"/>
                  </a:cubicBezTo>
                  <a:cubicBezTo>
                    <a:pt x="2700346" y="2573147"/>
                    <a:pt x="2843665" y="2490851"/>
                    <a:pt x="2725427" y="2569845"/>
                  </a:cubicBezTo>
                  <a:cubicBezTo>
                    <a:pt x="2641559" y="2564257"/>
                    <a:pt x="2526638" y="2507615"/>
                    <a:pt x="2349479" y="2601214"/>
                  </a:cubicBezTo>
                  <a:cubicBezTo>
                    <a:pt x="2248360" y="2507869"/>
                    <a:pt x="2028471" y="2629281"/>
                    <a:pt x="1848260" y="2674366"/>
                  </a:cubicBezTo>
                  <a:cubicBezTo>
                    <a:pt x="1717282" y="2620645"/>
                    <a:pt x="1797302" y="2585085"/>
                    <a:pt x="1583915" y="2577719"/>
                  </a:cubicBezTo>
                  <a:cubicBezTo>
                    <a:pt x="1578475" y="2618486"/>
                    <a:pt x="1451345" y="2431542"/>
                    <a:pt x="1285997" y="2514219"/>
                  </a:cubicBezTo>
                  <a:cubicBezTo>
                    <a:pt x="1196422" y="2447417"/>
                    <a:pt x="1193105" y="2426970"/>
                    <a:pt x="1048193" y="2392426"/>
                  </a:cubicBezTo>
                  <a:cubicBezTo>
                    <a:pt x="1036117" y="2341118"/>
                    <a:pt x="955036" y="2455545"/>
                    <a:pt x="836532" y="2341880"/>
                  </a:cubicBezTo>
                  <a:cubicBezTo>
                    <a:pt x="848210" y="2369820"/>
                    <a:pt x="664018" y="2384171"/>
                    <a:pt x="510215" y="2378456"/>
                  </a:cubicBezTo>
                  <a:cubicBezTo>
                    <a:pt x="457930" y="2418461"/>
                    <a:pt x="320582" y="2407412"/>
                    <a:pt x="286876" y="2297303"/>
                  </a:cubicBezTo>
                  <a:cubicBezTo>
                    <a:pt x="296829" y="2252853"/>
                    <a:pt x="45622" y="2355596"/>
                    <a:pt x="3820" y="2150237"/>
                  </a:cubicBezTo>
                  <a:cubicBezTo>
                    <a:pt x="9924" y="1811147"/>
                    <a:pt x="-12099" y="1459103"/>
                    <a:pt x="10323" y="1133348"/>
                  </a:cubicBezTo>
                  <a:cubicBezTo>
                    <a:pt x="-1685" y="1100455"/>
                    <a:pt x="30361" y="1118235"/>
                    <a:pt x="154836" y="1068197"/>
                  </a:cubicBezTo>
                  <a:cubicBezTo>
                    <a:pt x="148732" y="1068832"/>
                    <a:pt x="229283" y="1060323"/>
                    <a:pt x="300279" y="963676"/>
                  </a:cubicBezTo>
                  <a:cubicBezTo>
                    <a:pt x="398479" y="954786"/>
                    <a:pt x="527865" y="920496"/>
                    <a:pt x="615714" y="876808"/>
                  </a:cubicBezTo>
                  <a:cubicBezTo>
                    <a:pt x="821404" y="804291"/>
                    <a:pt x="1187266" y="861187"/>
                    <a:pt x="1767842" y="757936"/>
                  </a:cubicBezTo>
                  <a:cubicBezTo>
                    <a:pt x="1881834" y="727964"/>
                    <a:pt x="2059921" y="698119"/>
                    <a:pt x="2219563" y="653923"/>
                  </a:cubicBezTo>
                  <a:cubicBezTo>
                    <a:pt x="2268929" y="682625"/>
                    <a:pt x="2320152" y="484505"/>
                    <a:pt x="2548932" y="549148"/>
                  </a:cubicBezTo>
                  <a:cubicBezTo>
                    <a:pt x="2677920" y="459486"/>
                    <a:pt x="2949032" y="428244"/>
                    <a:pt x="3074834" y="370078"/>
                  </a:cubicBezTo>
                  <a:cubicBezTo>
                    <a:pt x="3195196" y="428371"/>
                    <a:pt x="3367312" y="359791"/>
                    <a:pt x="3503731" y="358521"/>
                  </a:cubicBezTo>
                  <a:cubicBezTo>
                    <a:pt x="3741800" y="353568"/>
                    <a:pt x="3414952" y="279781"/>
                    <a:pt x="4105539" y="246634"/>
                  </a:cubicBezTo>
                  <a:cubicBezTo>
                    <a:pt x="4226564" y="296799"/>
                    <a:pt x="4338167" y="290068"/>
                    <a:pt x="4530056" y="251460"/>
                  </a:cubicBezTo>
                  <a:cubicBezTo>
                    <a:pt x="4679612" y="280035"/>
                    <a:pt x="4738665" y="297434"/>
                    <a:pt x="4860221" y="260604"/>
                  </a:cubicBezTo>
                  <a:cubicBezTo>
                    <a:pt x="5079181" y="206375"/>
                    <a:pt x="5296814" y="124968"/>
                    <a:pt x="5647946" y="38989"/>
                  </a:cubicBezTo>
                  <a:cubicBezTo>
                    <a:pt x="5672364" y="11176"/>
                    <a:pt x="5646221" y="57404"/>
                    <a:pt x="5906452" y="40259"/>
                  </a:cubicBezTo>
                  <a:cubicBezTo>
                    <a:pt x="5923040" y="41783"/>
                    <a:pt x="5952898" y="123444"/>
                    <a:pt x="6051629" y="65024"/>
                  </a:cubicBezTo>
                  <a:cubicBezTo>
                    <a:pt x="6098738" y="93726"/>
                    <a:pt x="6330040" y="63373"/>
                    <a:pt x="6425321" y="0"/>
                  </a:cubicBezTo>
                  <a:cubicBezTo>
                    <a:pt x="6447748" y="2413"/>
                    <a:pt x="6562934" y="50419"/>
                    <a:pt x="6584299" y="7874"/>
                  </a:cubicBezTo>
                  <a:cubicBezTo>
                    <a:pt x="6678362" y="480187"/>
                    <a:pt x="6559484" y="967359"/>
                    <a:pt x="6624508" y="1457198"/>
                  </a:cubicBezTo>
                  <a:cubicBezTo>
                    <a:pt x="6593721" y="1836928"/>
                    <a:pt x="6616546" y="2161159"/>
                    <a:pt x="6616811" y="2579370"/>
                  </a:cubicBezTo>
                  <a:close/>
                </a:path>
              </a:pathLst>
            </a:custGeom>
            <a:solidFill>
              <a:srgbClr val="FFFFFF"/>
            </a:solidFill>
          </p:spPr>
        </p:sp>
      </p:grpSp>
      <p:grpSp>
        <p:nvGrpSpPr>
          <p:cNvPr name="Group 15" id="15"/>
          <p:cNvGrpSpPr/>
          <p:nvPr/>
        </p:nvGrpSpPr>
        <p:grpSpPr>
          <a:xfrm rot="0">
            <a:off x="-318426" y="3994992"/>
            <a:ext cx="18821233" cy="7201303"/>
            <a:chOff x="0" y="0"/>
            <a:chExt cx="8135358" cy="3112717"/>
          </a:xfrm>
        </p:grpSpPr>
        <p:sp>
          <p:nvSpPr>
            <p:cNvPr name="Freeform 16" id="16"/>
            <p:cNvSpPr/>
            <p:nvPr/>
          </p:nvSpPr>
          <p:spPr>
            <a:xfrm flipH="false" flipV="false" rot="0">
              <a:off x="1404" y="-127"/>
              <a:ext cx="8133791" cy="3112971"/>
            </a:xfrm>
            <a:custGeom>
              <a:avLst/>
              <a:gdLst/>
              <a:ahLst/>
              <a:cxnLst/>
              <a:rect r="r" b="b" t="t" l="l"/>
              <a:pathLst>
                <a:path h="3112971" w="8133791">
                  <a:moveTo>
                    <a:pt x="8124340" y="2943700"/>
                  </a:moveTo>
                  <a:cubicBezTo>
                    <a:pt x="7970993" y="2979500"/>
                    <a:pt x="7855454" y="2901088"/>
                    <a:pt x="7722640" y="2943700"/>
                  </a:cubicBezTo>
                  <a:cubicBezTo>
                    <a:pt x="7615411" y="2992689"/>
                    <a:pt x="7392480" y="2946454"/>
                    <a:pt x="7249400" y="3100379"/>
                  </a:cubicBezTo>
                  <a:cubicBezTo>
                    <a:pt x="7181282" y="3025446"/>
                    <a:pt x="7078779" y="3132402"/>
                    <a:pt x="6768990" y="3097046"/>
                  </a:cubicBezTo>
                  <a:cubicBezTo>
                    <a:pt x="6767849" y="3147769"/>
                    <a:pt x="6699406" y="3036026"/>
                    <a:pt x="6666161" y="3093567"/>
                  </a:cubicBezTo>
                  <a:cubicBezTo>
                    <a:pt x="6631451" y="3109655"/>
                    <a:pt x="6658502" y="3114876"/>
                    <a:pt x="6616458" y="3059796"/>
                  </a:cubicBezTo>
                  <a:cubicBezTo>
                    <a:pt x="6594132" y="3093132"/>
                    <a:pt x="6574251" y="3129989"/>
                    <a:pt x="6477615" y="3101974"/>
                  </a:cubicBezTo>
                  <a:cubicBezTo>
                    <a:pt x="6256640" y="3053129"/>
                    <a:pt x="6405586" y="2916741"/>
                    <a:pt x="6067278" y="3095017"/>
                  </a:cubicBezTo>
                  <a:cubicBezTo>
                    <a:pt x="6001768" y="3159199"/>
                    <a:pt x="5855917" y="2886594"/>
                    <a:pt x="5780792" y="3112971"/>
                  </a:cubicBezTo>
                  <a:cubicBezTo>
                    <a:pt x="5752274" y="3085595"/>
                    <a:pt x="5760422" y="3056463"/>
                    <a:pt x="5673726" y="3109221"/>
                  </a:cubicBezTo>
                  <a:cubicBezTo>
                    <a:pt x="5568942" y="2948628"/>
                    <a:pt x="5615060" y="3195394"/>
                    <a:pt x="5410707" y="3002255"/>
                  </a:cubicBezTo>
                  <a:cubicBezTo>
                    <a:pt x="5275449" y="3118432"/>
                    <a:pt x="5298426" y="3021097"/>
                    <a:pt x="5054962" y="3051680"/>
                  </a:cubicBezTo>
                  <a:cubicBezTo>
                    <a:pt x="5047140" y="3066464"/>
                    <a:pt x="4938281" y="2906740"/>
                    <a:pt x="4885482" y="2958484"/>
                  </a:cubicBezTo>
                  <a:cubicBezTo>
                    <a:pt x="4788520" y="3039650"/>
                    <a:pt x="4890697" y="2819632"/>
                    <a:pt x="4639248" y="2982834"/>
                  </a:cubicBezTo>
                  <a:cubicBezTo>
                    <a:pt x="4537722" y="2986167"/>
                    <a:pt x="4376554" y="2959788"/>
                    <a:pt x="4279592" y="2991095"/>
                  </a:cubicBezTo>
                  <a:cubicBezTo>
                    <a:pt x="3997180" y="3035012"/>
                    <a:pt x="3664901" y="2728755"/>
                    <a:pt x="3490044" y="2943120"/>
                  </a:cubicBezTo>
                  <a:cubicBezTo>
                    <a:pt x="3314860" y="2936598"/>
                    <a:pt x="3490858" y="2842677"/>
                    <a:pt x="3345660" y="2932830"/>
                  </a:cubicBezTo>
                  <a:cubicBezTo>
                    <a:pt x="3242668" y="2926452"/>
                    <a:pt x="3101544" y="2861809"/>
                    <a:pt x="2883990" y="2968630"/>
                  </a:cubicBezTo>
                  <a:cubicBezTo>
                    <a:pt x="2759814" y="2862099"/>
                    <a:pt x="2489787" y="3000661"/>
                    <a:pt x="2268485" y="3052115"/>
                  </a:cubicBezTo>
                  <a:cubicBezTo>
                    <a:pt x="2107642" y="2990805"/>
                    <a:pt x="2205908" y="2950222"/>
                    <a:pt x="1943866" y="2941816"/>
                  </a:cubicBezTo>
                  <a:cubicBezTo>
                    <a:pt x="1937185" y="2988341"/>
                    <a:pt x="1781068" y="2774991"/>
                    <a:pt x="1578018" y="2869346"/>
                  </a:cubicBezTo>
                  <a:cubicBezTo>
                    <a:pt x="1468019" y="2793108"/>
                    <a:pt x="1463945" y="2769773"/>
                    <a:pt x="1285991" y="2730349"/>
                  </a:cubicBezTo>
                  <a:cubicBezTo>
                    <a:pt x="1271162" y="2671794"/>
                    <a:pt x="1171592" y="2802384"/>
                    <a:pt x="1026068" y="2672663"/>
                  </a:cubicBezTo>
                  <a:cubicBezTo>
                    <a:pt x="1040408" y="2704550"/>
                    <a:pt x="814218" y="2720928"/>
                    <a:pt x="625346" y="2714406"/>
                  </a:cubicBezTo>
                  <a:cubicBezTo>
                    <a:pt x="561139" y="2760062"/>
                    <a:pt x="392474" y="2747452"/>
                    <a:pt x="351082" y="2621790"/>
                  </a:cubicBezTo>
                  <a:cubicBezTo>
                    <a:pt x="363304" y="2571061"/>
                    <a:pt x="54818" y="2688317"/>
                    <a:pt x="3485" y="2453950"/>
                  </a:cubicBezTo>
                  <a:cubicBezTo>
                    <a:pt x="10981" y="2066962"/>
                    <a:pt x="-13342" y="1665190"/>
                    <a:pt x="11470" y="1293421"/>
                  </a:cubicBezTo>
                  <a:cubicBezTo>
                    <a:pt x="-2928" y="1255881"/>
                    <a:pt x="36077" y="1276173"/>
                    <a:pt x="188935" y="1219067"/>
                  </a:cubicBezTo>
                  <a:cubicBezTo>
                    <a:pt x="181439" y="1219791"/>
                    <a:pt x="280356" y="1210081"/>
                    <a:pt x="367541" y="1099782"/>
                  </a:cubicBezTo>
                  <a:cubicBezTo>
                    <a:pt x="488132" y="1089636"/>
                    <a:pt x="647019" y="1050502"/>
                    <a:pt x="754900" y="1000643"/>
                  </a:cubicBezTo>
                  <a:cubicBezTo>
                    <a:pt x="1007490" y="917883"/>
                    <a:pt x="1456775" y="982816"/>
                    <a:pt x="2169731" y="864980"/>
                  </a:cubicBezTo>
                  <a:cubicBezTo>
                    <a:pt x="2309714" y="830774"/>
                    <a:pt x="2528409" y="796714"/>
                    <a:pt x="2724451" y="746275"/>
                  </a:cubicBezTo>
                  <a:cubicBezTo>
                    <a:pt x="2785073" y="779031"/>
                    <a:pt x="2847976" y="552926"/>
                    <a:pt x="3128921" y="626700"/>
                  </a:cubicBezTo>
                  <a:cubicBezTo>
                    <a:pt x="3287320" y="524373"/>
                    <a:pt x="3620250" y="488717"/>
                    <a:pt x="3774737" y="422335"/>
                  </a:cubicBezTo>
                  <a:cubicBezTo>
                    <a:pt x="3922543" y="488862"/>
                    <a:pt x="4133904" y="410595"/>
                    <a:pt x="4301429" y="409146"/>
                  </a:cubicBezTo>
                  <a:cubicBezTo>
                    <a:pt x="4593781" y="403493"/>
                    <a:pt x="4192407" y="319283"/>
                    <a:pt x="5040458" y="281454"/>
                  </a:cubicBezTo>
                  <a:cubicBezTo>
                    <a:pt x="5189079" y="338705"/>
                    <a:pt x="5326130" y="331023"/>
                    <a:pt x="5561772" y="286962"/>
                  </a:cubicBezTo>
                  <a:cubicBezTo>
                    <a:pt x="5745429" y="319573"/>
                    <a:pt x="5817947" y="339430"/>
                    <a:pt x="5967220" y="297398"/>
                  </a:cubicBezTo>
                  <a:cubicBezTo>
                    <a:pt x="6236106" y="235508"/>
                    <a:pt x="6503363" y="142602"/>
                    <a:pt x="6934559" y="44478"/>
                  </a:cubicBezTo>
                  <a:cubicBezTo>
                    <a:pt x="6964543" y="12737"/>
                    <a:pt x="6932440" y="65495"/>
                    <a:pt x="7252008" y="45928"/>
                  </a:cubicBezTo>
                  <a:cubicBezTo>
                    <a:pt x="7272378" y="47667"/>
                    <a:pt x="7309044" y="140863"/>
                    <a:pt x="7430287" y="74191"/>
                  </a:cubicBezTo>
                  <a:cubicBezTo>
                    <a:pt x="7488138" y="106947"/>
                    <a:pt x="7772180" y="72307"/>
                    <a:pt x="7889186" y="0"/>
                  </a:cubicBezTo>
                  <a:cubicBezTo>
                    <a:pt x="7916727" y="2736"/>
                    <a:pt x="8058178" y="57523"/>
                    <a:pt x="8084414" y="8968"/>
                  </a:cubicBezTo>
                  <a:cubicBezTo>
                    <a:pt x="8187675" y="547998"/>
                    <a:pt x="8053940" y="1103985"/>
                    <a:pt x="8133791" y="1663016"/>
                  </a:cubicBezTo>
                  <a:cubicBezTo>
                    <a:pt x="8095985" y="2096385"/>
                    <a:pt x="8124013" y="2466415"/>
                    <a:pt x="8124340" y="2943700"/>
                  </a:cubicBezTo>
                  <a:close/>
                </a:path>
              </a:pathLst>
            </a:custGeom>
            <a:blipFill>
              <a:blip r:embed="rId6"/>
              <a:stretch>
                <a:fillRect l="0" t="-21497" r="0" b="-21497"/>
              </a:stretch>
            </a:blipFill>
          </p:spPr>
        </p:sp>
      </p:grpSp>
      <p:sp>
        <p:nvSpPr>
          <p:cNvPr name="Freeform 17" id="17"/>
          <p:cNvSpPr/>
          <p:nvPr/>
        </p:nvSpPr>
        <p:spPr>
          <a:xfrm flipH="false" flipV="false" rot="1204178">
            <a:off x="172865" y="4234486"/>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7405986" y="1049682"/>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9" id="19"/>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20" id="20"/>
          <p:cNvSpPr txBox="true"/>
          <p:nvPr/>
        </p:nvSpPr>
        <p:spPr>
          <a:xfrm rot="0">
            <a:off x="2632224" y="2809318"/>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Ekonomski tehničar</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1017713">
            <a:off x="871358" y="7393241"/>
            <a:ext cx="3714730" cy="1137011"/>
          </a:xfrm>
          <a:custGeom>
            <a:avLst/>
            <a:gdLst/>
            <a:ahLst/>
            <a:cxnLst/>
            <a:rect r="r" b="b" t="t" l="l"/>
            <a:pathLst>
              <a:path h="1137011" w="3714730">
                <a:moveTo>
                  <a:pt x="0" y="0"/>
                </a:moveTo>
                <a:lnTo>
                  <a:pt x="3714731" y="0"/>
                </a:lnTo>
                <a:lnTo>
                  <a:pt x="3714731"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389718" y="789793"/>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5084216" y="5969702"/>
            <a:ext cx="11811676" cy="3481675"/>
          </a:xfrm>
          <a:custGeom>
            <a:avLst/>
            <a:gdLst/>
            <a:ahLst/>
            <a:cxnLst/>
            <a:rect r="r" b="b" t="t" l="l"/>
            <a:pathLst>
              <a:path h="3481675" w="11811676">
                <a:moveTo>
                  <a:pt x="0" y="0"/>
                </a:moveTo>
                <a:lnTo>
                  <a:pt x="11811676" y="0"/>
                </a:lnTo>
                <a:lnTo>
                  <a:pt x="11811676" y="3481676"/>
                </a:lnTo>
                <a:lnTo>
                  <a:pt x="0" y="3481676"/>
                </a:lnTo>
                <a:lnTo>
                  <a:pt x="0" y="0"/>
                </a:lnTo>
                <a:close/>
              </a:path>
            </a:pathLst>
          </a:custGeom>
          <a:blipFill>
            <a:blip r:embed="rId10"/>
            <a:stretch>
              <a:fillRect l="0" t="-33265"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3513834" y="1009650"/>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Ekonomski tehničar</a:t>
            </a:r>
          </a:p>
        </p:txBody>
      </p:sp>
      <p:sp>
        <p:nvSpPr>
          <p:cNvPr name="TextBox 18" id="18"/>
          <p:cNvSpPr txBox="true"/>
          <p:nvPr/>
        </p:nvSpPr>
        <p:spPr>
          <a:xfrm rot="0">
            <a:off x="871358" y="3279551"/>
            <a:ext cx="16916906" cy="2570641"/>
          </a:xfrm>
          <a:prstGeom prst="rect">
            <a:avLst/>
          </a:prstGeom>
        </p:spPr>
        <p:txBody>
          <a:bodyPr anchor="t" rtlCol="false" tIns="0" lIns="0" bIns="0" rIns="0">
            <a:spAutoFit/>
          </a:bodyPr>
          <a:lstStyle/>
          <a:p>
            <a:pPr algn="l" marL="361566" indent="-180783" lvl="1">
              <a:lnSpc>
                <a:spcPts val="2093"/>
              </a:lnSpc>
              <a:buFont typeface="Arial"/>
              <a:buChar char="•"/>
            </a:pPr>
            <a:r>
              <a:rPr lang="en-US" sz="1674">
                <a:solidFill>
                  <a:srgbClr val="FFFFFF"/>
                </a:solidFill>
                <a:latin typeface="Open Sans"/>
                <a:ea typeface="Open Sans"/>
                <a:cs typeface="Open Sans"/>
                <a:sym typeface="Open Sans"/>
              </a:rPr>
              <a:t>U srednjoj ekonomskoj školi u Kladnju, učenici obično izučavaju stručne predmete poput: ekonomije, finansija i bankarstva, knjigovodstva, statistike, ekonomske matematike, ekonomike preduzeća i na praktičnoj nastavi poslovnu korespodeniciju, poslovnu informatiku, knjigovodstvo, projektni rad, biznis plan i PZV(predzeće za vježbu).Također pored stručnih predmeta imaju matematiku, bosanski jezik, informatiku, i dva strana jezika ( njemački i engleski). </a:t>
            </a:r>
          </a:p>
          <a:p>
            <a:pPr algn="l">
              <a:lnSpc>
                <a:spcPts val="2093"/>
              </a:lnSpc>
            </a:pPr>
          </a:p>
          <a:p>
            <a:pPr algn="l" marL="361566" indent="-180783" lvl="1">
              <a:lnSpc>
                <a:spcPts val="2093"/>
              </a:lnSpc>
              <a:buFont typeface="Arial"/>
              <a:buChar char="•"/>
            </a:pPr>
            <a:r>
              <a:rPr lang="en-US" sz="1674">
                <a:solidFill>
                  <a:srgbClr val="FFFFFF"/>
                </a:solidFill>
                <a:latin typeface="Open Sans"/>
                <a:ea typeface="Open Sans"/>
                <a:cs typeface="Open Sans"/>
                <a:sym typeface="Open Sans"/>
              </a:rPr>
              <a:t>Predmet ekonomija u srednjoj školi obično obuhvata proučavanje osnovnih ekonomskih principa, teorija i procesa.Cilj je da učenici steknu razumijevanje kako ekonomija funkcioniše na nivou pojedinaca, preduzeća i društva u cjelini. </a:t>
            </a:r>
          </a:p>
          <a:p>
            <a:pPr algn="l">
              <a:lnSpc>
                <a:spcPts val="2093"/>
              </a:lnSpc>
            </a:pPr>
          </a:p>
          <a:p>
            <a:pPr algn="l" marL="361566" indent="-180783" lvl="1">
              <a:lnSpc>
                <a:spcPts val="2093"/>
              </a:lnSpc>
              <a:spcBef>
                <a:spcPct val="0"/>
              </a:spcBef>
              <a:buFont typeface="Arial"/>
              <a:buChar char="•"/>
            </a:pPr>
            <a:r>
              <a:rPr lang="en-US" sz="1674">
                <a:solidFill>
                  <a:srgbClr val="FFFFFF"/>
                </a:solidFill>
                <a:latin typeface="Open Sans"/>
                <a:ea typeface="Open Sans"/>
                <a:cs typeface="Open Sans"/>
                <a:sym typeface="Open Sans"/>
              </a:rPr>
              <a:t>Praktična nastava projektnog rada pruža učenicima jedinstvenu priliku kako da primjene teorijska znanja koja su stekli tokom svog školovanja u stvarnim situacijama poslovnog svijeta, uviđajući oko sebe različite probleme koje kao projekat treba izvesti.Kroz ovaj projektni rad imaju priliku da razvijue praktične vještine, timski rad, kreativnost I analitičke sposobnosti koje su ključne za uspjeh u budućim ekonosmkim karijerama ili u daljem školovanju.</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1017713">
            <a:off x="871358" y="7393241"/>
            <a:ext cx="3714730" cy="1137011"/>
          </a:xfrm>
          <a:custGeom>
            <a:avLst/>
            <a:gdLst/>
            <a:ahLst/>
            <a:cxnLst/>
            <a:rect r="r" b="b" t="t" l="l"/>
            <a:pathLst>
              <a:path h="1137011" w="3714730">
                <a:moveTo>
                  <a:pt x="0" y="0"/>
                </a:moveTo>
                <a:lnTo>
                  <a:pt x="3714731" y="0"/>
                </a:lnTo>
                <a:lnTo>
                  <a:pt x="3714731"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389718" y="789793"/>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5623863" y="5460301"/>
            <a:ext cx="11511856" cy="3955243"/>
          </a:xfrm>
          <a:custGeom>
            <a:avLst/>
            <a:gdLst/>
            <a:ahLst/>
            <a:cxnLst/>
            <a:rect r="r" b="b" t="t" l="l"/>
            <a:pathLst>
              <a:path h="3955243" w="11511856">
                <a:moveTo>
                  <a:pt x="0" y="0"/>
                </a:moveTo>
                <a:lnTo>
                  <a:pt x="11511856" y="0"/>
                </a:lnTo>
                <a:lnTo>
                  <a:pt x="11511856" y="3955243"/>
                </a:lnTo>
                <a:lnTo>
                  <a:pt x="0" y="3955243"/>
                </a:lnTo>
                <a:lnTo>
                  <a:pt x="0" y="0"/>
                </a:lnTo>
                <a:close/>
              </a:path>
            </a:pathLst>
          </a:custGeom>
          <a:blipFill>
            <a:blip r:embed="rId10"/>
            <a:stretch>
              <a:fillRect l="0" t="-29282"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3513834" y="1009650"/>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Ekonomski tehničar</a:t>
            </a:r>
          </a:p>
        </p:txBody>
      </p:sp>
      <p:sp>
        <p:nvSpPr>
          <p:cNvPr name="TextBox 18" id="18"/>
          <p:cNvSpPr txBox="true"/>
          <p:nvPr/>
        </p:nvSpPr>
        <p:spPr>
          <a:xfrm rot="0">
            <a:off x="871358" y="3279551"/>
            <a:ext cx="16264360" cy="2033810"/>
          </a:xfrm>
          <a:prstGeom prst="rect">
            <a:avLst/>
          </a:prstGeom>
        </p:spPr>
        <p:txBody>
          <a:bodyPr anchor="t" rtlCol="false" tIns="0" lIns="0" bIns="0" rIns="0">
            <a:spAutoFit/>
          </a:bodyPr>
          <a:lstStyle/>
          <a:p>
            <a:pPr algn="l" marL="357594" indent="-178797" lvl="1">
              <a:lnSpc>
                <a:spcPts val="2070"/>
              </a:lnSpc>
              <a:buFont typeface="Arial"/>
              <a:buChar char="•"/>
            </a:pPr>
            <a:r>
              <a:rPr lang="en-US" sz="1656">
                <a:solidFill>
                  <a:srgbClr val="FFFFFF"/>
                </a:solidFill>
                <a:latin typeface="Open Sans"/>
                <a:ea typeface="Open Sans"/>
                <a:cs typeface="Open Sans"/>
                <a:sym typeface="Open Sans"/>
              </a:rPr>
              <a:t>Cilj ovog projekta je da osnaži učenike da prepoznaju, istraže I rješavaju konkrentne ekonomske probleme ili izazove.Kroz sopstvene projekte imaju priliku da primjene različite koncepte odnosno teme iz olasti ekonomije.Važno je napomenuti da ova vrsta praktične nastave nije samo izazov već I prilika da učenici steknu iskustvo koje će im koristiti u budućnosti.Projektni rad će učenicima omogućiti da razviju krtičko razmišljanje I steknu samopouzdanje u svoje sposobnosti. </a:t>
            </a:r>
          </a:p>
          <a:p>
            <a:pPr algn="l">
              <a:lnSpc>
                <a:spcPts val="2070"/>
              </a:lnSpc>
            </a:pPr>
          </a:p>
          <a:p>
            <a:pPr algn="l" marL="357594" indent="-178797" lvl="1">
              <a:lnSpc>
                <a:spcPts val="2070"/>
              </a:lnSpc>
              <a:spcBef>
                <a:spcPct val="0"/>
              </a:spcBef>
              <a:buFont typeface="Arial"/>
              <a:buChar char="•"/>
            </a:pPr>
            <a:r>
              <a:rPr lang="en-US" sz="1656">
                <a:solidFill>
                  <a:srgbClr val="FFFFFF"/>
                </a:solidFill>
                <a:latin typeface="Open Sans"/>
                <a:ea typeface="Open Sans"/>
                <a:cs typeface="Open Sans"/>
                <a:sym typeface="Open Sans"/>
              </a:rPr>
              <a:t>Na praktičnoj nastavi četvrtog razreda izučavaju još nastavni predmet Biznis plan, kako bi učenici proučavali kako idetifikovati tržišne prilike, analizirati konkurenciju, formirati strategije prodaje i marketinga, kao i kako pripremiti finansijske projekcije i druge ključne elemente poslovnog plana.Bizis plan obuhvata učenje o procese izrade detaljnog plana za pokretanje ili upravljenje poslovanja.Ovaj predmet ih priprema za realni svijet poduzetništva i menadžmenta, pružajući im vještine i znanja potrebna za uspješno vođenje poslovanja.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1017713">
            <a:off x="718983" y="7389864"/>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389718" y="789793"/>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273276" y="2192564"/>
            <a:ext cx="5593477" cy="4070571"/>
          </a:xfrm>
          <a:custGeom>
            <a:avLst/>
            <a:gdLst/>
            <a:ahLst/>
            <a:cxnLst/>
            <a:rect r="r" b="b" t="t" l="l"/>
            <a:pathLst>
              <a:path h="4070571" w="5593477">
                <a:moveTo>
                  <a:pt x="0" y="0"/>
                </a:moveTo>
                <a:lnTo>
                  <a:pt x="5593477" y="0"/>
                </a:lnTo>
                <a:lnTo>
                  <a:pt x="5593477" y="4070571"/>
                </a:lnTo>
                <a:lnTo>
                  <a:pt x="0" y="4070571"/>
                </a:lnTo>
                <a:lnTo>
                  <a:pt x="0" y="0"/>
                </a:lnTo>
                <a:close/>
              </a:path>
            </a:pathLst>
          </a:custGeom>
          <a:blipFill>
            <a:blip r:embed="rId10"/>
            <a:stretch>
              <a:fillRect l="0" t="0" r="0" b="0"/>
            </a:stretch>
          </a:blipFill>
        </p:spPr>
      </p:sp>
      <p:sp>
        <p:nvSpPr>
          <p:cNvPr name="Freeform 16" id="16"/>
          <p:cNvSpPr/>
          <p:nvPr/>
        </p:nvSpPr>
        <p:spPr>
          <a:xfrm flipH="false" flipV="false" rot="0">
            <a:off x="7274438" y="2192564"/>
            <a:ext cx="10116371" cy="3973918"/>
          </a:xfrm>
          <a:custGeom>
            <a:avLst/>
            <a:gdLst/>
            <a:ahLst/>
            <a:cxnLst/>
            <a:rect r="r" b="b" t="t" l="l"/>
            <a:pathLst>
              <a:path h="3973918" w="10116371">
                <a:moveTo>
                  <a:pt x="0" y="0"/>
                </a:moveTo>
                <a:lnTo>
                  <a:pt x="10116370" y="0"/>
                </a:lnTo>
                <a:lnTo>
                  <a:pt x="10116370" y="3973917"/>
                </a:lnTo>
                <a:lnTo>
                  <a:pt x="0" y="3973917"/>
                </a:lnTo>
                <a:lnTo>
                  <a:pt x="0" y="0"/>
                </a:lnTo>
                <a:close/>
              </a:path>
            </a:pathLst>
          </a:custGeom>
          <a:blipFill>
            <a:blip r:embed="rId11"/>
            <a:stretch>
              <a:fillRect l="0" t="0" r="0" b="0"/>
            </a:stretch>
          </a:blipFill>
        </p:spPr>
      </p:sp>
      <p:sp>
        <p:nvSpPr>
          <p:cNvPr name="Freeform 17" id="17"/>
          <p:cNvSpPr/>
          <p:nvPr/>
        </p:nvSpPr>
        <p:spPr>
          <a:xfrm flipH="false" flipV="false" rot="0">
            <a:off x="5168667" y="6367295"/>
            <a:ext cx="7163956" cy="3182149"/>
          </a:xfrm>
          <a:custGeom>
            <a:avLst/>
            <a:gdLst/>
            <a:ahLst/>
            <a:cxnLst/>
            <a:rect r="r" b="b" t="t" l="l"/>
            <a:pathLst>
              <a:path h="3182149" w="7163956">
                <a:moveTo>
                  <a:pt x="0" y="0"/>
                </a:moveTo>
                <a:lnTo>
                  <a:pt x="7163956" y="0"/>
                </a:lnTo>
                <a:lnTo>
                  <a:pt x="7163956" y="3182148"/>
                </a:lnTo>
                <a:lnTo>
                  <a:pt x="0" y="3182148"/>
                </a:lnTo>
                <a:lnTo>
                  <a:pt x="0" y="0"/>
                </a:lnTo>
                <a:close/>
              </a:path>
            </a:pathLst>
          </a:custGeom>
          <a:blipFill>
            <a:blip r:embed="rId12"/>
            <a:stretch>
              <a:fillRect l="0" t="0" r="0" b="0"/>
            </a:stretch>
          </a:blipFill>
        </p:spPr>
      </p:sp>
      <p:sp>
        <p:nvSpPr>
          <p:cNvPr name="TextBox 18" id="18"/>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9" id="19"/>
          <p:cNvSpPr txBox="true"/>
          <p:nvPr/>
        </p:nvSpPr>
        <p:spPr>
          <a:xfrm rot="0">
            <a:off x="3513834" y="1009650"/>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Ekonomski tehničar</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8310103">
            <a:off x="12074547" y="7211098"/>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389718" y="789793"/>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924981" y="3143583"/>
            <a:ext cx="9604001" cy="5218559"/>
          </a:xfrm>
          <a:custGeom>
            <a:avLst/>
            <a:gdLst/>
            <a:ahLst/>
            <a:cxnLst/>
            <a:rect r="r" b="b" t="t" l="l"/>
            <a:pathLst>
              <a:path h="5218559" w="9604001">
                <a:moveTo>
                  <a:pt x="0" y="0"/>
                </a:moveTo>
                <a:lnTo>
                  <a:pt x="9604001" y="0"/>
                </a:lnTo>
                <a:lnTo>
                  <a:pt x="9604001" y="5218559"/>
                </a:lnTo>
                <a:lnTo>
                  <a:pt x="0" y="5218559"/>
                </a:lnTo>
                <a:lnTo>
                  <a:pt x="0" y="0"/>
                </a:lnTo>
                <a:close/>
              </a:path>
            </a:pathLst>
          </a:custGeom>
          <a:blipFill>
            <a:blip r:embed="rId10"/>
            <a:stretch>
              <a:fillRect l="0" t="0"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2632224"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Ekonomski tehničar</a:t>
            </a:r>
          </a:p>
        </p:txBody>
      </p:sp>
      <p:sp>
        <p:nvSpPr>
          <p:cNvPr name="TextBox 18" id="18"/>
          <p:cNvSpPr txBox="true"/>
          <p:nvPr/>
        </p:nvSpPr>
        <p:spPr>
          <a:xfrm rot="0">
            <a:off x="10772239" y="3134058"/>
            <a:ext cx="6739518" cy="3559911"/>
          </a:xfrm>
          <a:prstGeom prst="rect">
            <a:avLst/>
          </a:prstGeom>
        </p:spPr>
        <p:txBody>
          <a:bodyPr anchor="t" rtlCol="false" tIns="0" lIns="0" bIns="0" rIns="0">
            <a:spAutoFit/>
          </a:bodyPr>
          <a:lstStyle/>
          <a:p>
            <a:pPr algn="l">
              <a:lnSpc>
                <a:spcPts val="2070"/>
              </a:lnSpc>
            </a:pPr>
            <a:r>
              <a:rPr lang="en-US" sz="1656">
                <a:solidFill>
                  <a:srgbClr val="FFFFFF"/>
                </a:solidFill>
                <a:latin typeface="Open Sans"/>
                <a:ea typeface="Open Sans"/>
                <a:cs typeface="Open Sans"/>
                <a:sym typeface="Open Sans"/>
              </a:rPr>
              <a:t>Učenici trećih razreda ekonomske škole izučavaju nastavni predmet „Preduzeće za vježbu“ (PZV) u kojem učenici imaju priliku da simuliraju upravljanje preduzećem u kontrolisanom okruženju.Ovaj predmet omogućava učenicima da stiču praktično iskustvo.U vođenju poslovanja, uključujući donošenja poslovnih odluka, upravljanje resursima, razvoj strategije, prodaje, marketinga kao i upravljanje finansijama.Učenici obično rade u timovima i prolaze kroz sve faze razvoja i vođenja preduzeća, što im omogućava da primjene teoriju koju su naučili u praksi.Ovaj predmet može biti koristan za one koji žele da steknu iskustvo poduzetništva i menadžmenta prije nego što započnu svoje stvarne poslovne poduhvate. </a:t>
            </a:r>
          </a:p>
          <a:p>
            <a:pPr algn="l">
              <a:lnSpc>
                <a:spcPts val="2070"/>
              </a:lnSpc>
            </a:pPr>
          </a:p>
          <a:p>
            <a:pPr algn="l">
              <a:lnSpc>
                <a:spcPts val="2070"/>
              </a:lnSpc>
              <a:spcBef>
                <a:spcPct val="0"/>
              </a:spcBef>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8310103">
            <a:off x="12074547" y="7211098"/>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389718" y="789793"/>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2282130" y="2445776"/>
            <a:ext cx="3729705" cy="6812524"/>
          </a:xfrm>
          <a:custGeom>
            <a:avLst/>
            <a:gdLst/>
            <a:ahLst/>
            <a:cxnLst/>
            <a:rect r="r" b="b" t="t" l="l"/>
            <a:pathLst>
              <a:path h="6812524" w="3729705">
                <a:moveTo>
                  <a:pt x="0" y="0"/>
                </a:moveTo>
                <a:lnTo>
                  <a:pt x="3729706" y="0"/>
                </a:lnTo>
                <a:lnTo>
                  <a:pt x="3729706" y="6812524"/>
                </a:lnTo>
                <a:lnTo>
                  <a:pt x="0" y="6812524"/>
                </a:lnTo>
                <a:lnTo>
                  <a:pt x="0" y="0"/>
                </a:lnTo>
                <a:close/>
              </a:path>
            </a:pathLst>
          </a:custGeom>
          <a:blipFill>
            <a:blip r:embed="rId10"/>
            <a:stretch>
              <a:fillRect l="0" t="0"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2632224"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Ekonomski tehničar</a:t>
            </a:r>
          </a:p>
        </p:txBody>
      </p:sp>
      <p:sp>
        <p:nvSpPr>
          <p:cNvPr name="TextBox 18" id="18"/>
          <p:cNvSpPr txBox="true"/>
          <p:nvPr/>
        </p:nvSpPr>
        <p:spPr>
          <a:xfrm rot="0">
            <a:off x="7885399" y="4884883"/>
            <a:ext cx="6739518" cy="507708"/>
          </a:xfrm>
          <a:prstGeom prst="rect">
            <a:avLst/>
          </a:prstGeom>
        </p:spPr>
        <p:txBody>
          <a:bodyPr anchor="t" rtlCol="false" tIns="0" lIns="0" bIns="0" rIns="0">
            <a:spAutoFit/>
          </a:bodyPr>
          <a:lstStyle/>
          <a:p>
            <a:pPr algn="l">
              <a:lnSpc>
                <a:spcPts val="2070"/>
              </a:lnSpc>
              <a:spcBef>
                <a:spcPct val="0"/>
              </a:spcBef>
            </a:pPr>
            <a:r>
              <a:rPr lang="en-US" sz="1656">
                <a:solidFill>
                  <a:srgbClr val="FFFFFF"/>
                </a:solidFill>
                <a:latin typeface="Open Sans"/>
                <a:ea typeface="Open Sans"/>
                <a:cs typeface="Open Sans"/>
                <a:sym typeface="Open Sans"/>
              </a:rPr>
              <a:t>Svake godine Ekonomska škola ima i edukativno-stručne ekskurzije,poput posjete Parlamentu i Centralnoj banci.</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8310103">
            <a:off x="13499669" y="7033312"/>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389718" y="789793"/>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550819" y="2440308"/>
            <a:ext cx="11515972" cy="6376484"/>
          </a:xfrm>
          <a:custGeom>
            <a:avLst/>
            <a:gdLst/>
            <a:ahLst/>
            <a:cxnLst/>
            <a:rect r="r" b="b" t="t" l="l"/>
            <a:pathLst>
              <a:path h="6376484" w="11515972">
                <a:moveTo>
                  <a:pt x="0" y="0"/>
                </a:moveTo>
                <a:lnTo>
                  <a:pt x="11515972" y="0"/>
                </a:lnTo>
                <a:lnTo>
                  <a:pt x="11515972" y="6376483"/>
                </a:lnTo>
                <a:lnTo>
                  <a:pt x="0" y="6376483"/>
                </a:lnTo>
                <a:lnTo>
                  <a:pt x="0" y="0"/>
                </a:lnTo>
                <a:close/>
              </a:path>
            </a:pathLst>
          </a:custGeom>
          <a:blipFill>
            <a:blip r:embed="rId10"/>
            <a:stretch>
              <a:fillRect l="0" t="0" r="-1951" b="-1084"/>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2632224"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Ekonomski tehničar</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685547" y="4840896"/>
            <a:ext cx="16916906" cy="7277503"/>
            <a:chOff x="0" y="0"/>
            <a:chExt cx="6340094" cy="2727452"/>
          </a:xfrm>
        </p:grpSpPr>
        <p:sp>
          <p:nvSpPr>
            <p:cNvPr name="Freeform 14" id="14"/>
            <p:cNvSpPr/>
            <p:nvPr/>
          </p:nvSpPr>
          <p:spPr>
            <a:xfrm flipH="false" flipV="false" rot="0">
              <a:off x="-73" y="-127"/>
              <a:ext cx="6340040" cy="2727706"/>
            </a:xfrm>
            <a:custGeom>
              <a:avLst/>
              <a:gdLst/>
              <a:ahLst/>
              <a:cxnLst/>
              <a:rect r="r" b="b" t="t" l="l"/>
              <a:pathLst>
                <a:path h="2727706" w="6340040">
                  <a:moveTo>
                    <a:pt x="6332674" y="2579370"/>
                  </a:moveTo>
                  <a:cubicBezTo>
                    <a:pt x="6213167" y="2610739"/>
                    <a:pt x="6123124" y="2542032"/>
                    <a:pt x="6019619" y="2579370"/>
                  </a:cubicBezTo>
                  <a:cubicBezTo>
                    <a:pt x="5936053" y="2622296"/>
                    <a:pt x="5762317" y="2581783"/>
                    <a:pt x="5650811" y="2716657"/>
                  </a:cubicBezTo>
                  <a:cubicBezTo>
                    <a:pt x="5597725" y="2650998"/>
                    <a:pt x="5517842" y="2747137"/>
                    <a:pt x="5276415" y="2713736"/>
                  </a:cubicBezTo>
                  <a:cubicBezTo>
                    <a:pt x="5275526" y="2762504"/>
                    <a:pt x="5222186" y="2660269"/>
                    <a:pt x="5196278" y="2710688"/>
                  </a:cubicBezTo>
                  <a:cubicBezTo>
                    <a:pt x="5169227" y="2724785"/>
                    <a:pt x="5190309" y="2729611"/>
                    <a:pt x="5157543" y="2681097"/>
                  </a:cubicBezTo>
                  <a:cubicBezTo>
                    <a:pt x="5140144" y="2710307"/>
                    <a:pt x="5124650" y="2744724"/>
                    <a:pt x="5049339" y="2718054"/>
                  </a:cubicBezTo>
                  <a:cubicBezTo>
                    <a:pt x="4877127" y="2675255"/>
                    <a:pt x="4993205" y="2555748"/>
                    <a:pt x="4729553" y="2711958"/>
                  </a:cubicBezTo>
                  <a:cubicBezTo>
                    <a:pt x="4678499" y="2773934"/>
                    <a:pt x="4564834" y="2529332"/>
                    <a:pt x="4506287" y="2727706"/>
                  </a:cubicBezTo>
                  <a:cubicBezTo>
                    <a:pt x="4484062" y="2703703"/>
                    <a:pt x="4490412" y="2678176"/>
                    <a:pt x="4422848" y="2724404"/>
                  </a:cubicBezTo>
                  <a:cubicBezTo>
                    <a:pt x="4341187" y="2583688"/>
                    <a:pt x="4377128" y="2810129"/>
                    <a:pt x="4217870" y="2630678"/>
                  </a:cubicBezTo>
                  <a:cubicBezTo>
                    <a:pt x="4112460" y="2733167"/>
                    <a:pt x="4130367" y="2647188"/>
                    <a:pt x="3940629" y="2673985"/>
                  </a:cubicBezTo>
                  <a:cubicBezTo>
                    <a:pt x="3934533" y="2686939"/>
                    <a:pt x="3849697" y="2546985"/>
                    <a:pt x="3808549" y="2592324"/>
                  </a:cubicBezTo>
                  <a:cubicBezTo>
                    <a:pt x="3732984" y="2663444"/>
                    <a:pt x="3812613" y="2470658"/>
                    <a:pt x="3616652" y="2613660"/>
                  </a:cubicBezTo>
                  <a:cubicBezTo>
                    <a:pt x="3537531" y="2616581"/>
                    <a:pt x="3411928" y="2593467"/>
                    <a:pt x="3336363" y="2620899"/>
                  </a:cubicBezTo>
                  <a:cubicBezTo>
                    <a:pt x="3116272" y="2659380"/>
                    <a:pt x="2857319" y="2391029"/>
                    <a:pt x="2721048" y="2578862"/>
                  </a:cubicBezTo>
                  <a:cubicBezTo>
                    <a:pt x="2584523" y="2573147"/>
                    <a:pt x="2721683" y="2490851"/>
                    <a:pt x="2608526" y="2569845"/>
                  </a:cubicBezTo>
                  <a:cubicBezTo>
                    <a:pt x="2528262" y="2564257"/>
                    <a:pt x="2418280" y="2507615"/>
                    <a:pt x="2248735" y="2601214"/>
                  </a:cubicBezTo>
                  <a:cubicBezTo>
                    <a:pt x="2151961" y="2507869"/>
                    <a:pt x="1941522" y="2629281"/>
                    <a:pt x="1769056" y="2674366"/>
                  </a:cubicBezTo>
                  <a:cubicBezTo>
                    <a:pt x="1643707" y="2620645"/>
                    <a:pt x="1720288" y="2585085"/>
                    <a:pt x="1516072" y="2577719"/>
                  </a:cubicBezTo>
                  <a:cubicBezTo>
                    <a:pt x="1510865" y="2618486"/>
                    <a:pt x="1389199" y="2431542"/>
                    <a:pt x="1230957" y="2514219"/>
                  </a:cubicBezTo>
                  <a:cubicBezTo>
                    <a:pt x="1145232" y="2447417"/>
                    <a:pt x="1142057" y="2426970"/>
                    <a:pt x="1003373" y="2392426"/>
                  </a:cubicBezTo>
                  <a:cubicBezTo>
                    <a:pt x="991816" y="2341118"/>
                    <a:pt x="914219" y="2455545"/>
                    <a:pt x="800808" y="2341880"/>
                  </a:cubicBezTo>
                  <a:cubicBezTo>
                    <a:pt x="811984" y="2369820"/>
                    <a:pt x="635708" y="2384171"/>
                    <a:pt x="488515" y="2378456"/>
                  </a:cubicBezTo>
                  <a:cubicBezTo>
                    <a:pt x="438477" y="2418461"/>
                    <a:pt x="307032" y="2407412"/>
                    <a:pt x="274774" y="2297303"/>
                  </a:cubicBezTo>
                  <a:cubicBezTo>
                    <a:pt x="284299" y="2252853"/>
                    <a:pt x="43888" y="2355596"/>
                    <a:pt x="3883" y="2150237"/>
                  </a:cubicBezTo>
                  <a:cubicBezTo>
                    <a:pt x="9725" y="1811147"/>
                    <a:pt x="-11865" y="1459103"/>
                    <a:pt x="10106" y="1133348"/>
                  </a:cubicBezTo>
                  <a:cubicBezTo>
                    <a:pt x="-1451" y="1100455"/>
                    <a:pt x="29283" y="1118235"/>
                    <a:pt x="148409" y="1068197"/>
                  </a:cubicBezTo>
                  <a:cubicBezTo>
                    <a:pt x="142567" y="1068832"/>
                    <a:pt x="219656" y="1060323"/>
                    <a:pt x="287601" y="963676"/>
                  </a:cubicBezTo>
                  <a:cubicBezTo>
                    <a:pt x="381581" y="954786"/>
                    <a:pt x="505406" y="920496"/>
                    <a:pt x="589480" y="876808"/>
                  </a:cubicBezTo>
                  <a:cubicBezTo>
                    <a:pt x="786330" y="804291"/>
                    <a:pt x="1136469" y="861187"/>
                    <a:pt x="1692094" y="757936"/>
                  </a:cubicBezTo>
                  <a:cubicBezTo>
                    <a:pt x="1801187" y="727964"/>
                    <a:pt x="1971621" y="698119"/>
                    <a:pt x="2124402" y="653923"/>
                  </a:cubicBezTo>
                  <a:cubicBezTo>
                    <a:pt x="2171646" y="682625"/>
                    <a:pt x="2220668" y="484505"/>
                    <a:pt x="2439616" y="549148"/>
                  </a:cubicBezTo>
                  <a:cubicBezTo>
                    <a:pt x="2563060" y="459486"/>
                    <a:pt x="2822521" y="428244"/>
                    <a:pt x="2942917" y="370078"/>
                  </a:cubicBezTo>
                  <a:cubicBezTo>
                    <a:pt x="3058106" y="428371"/>
                    <a:pt x="3222825" y="359791"/>
                    <a:pt x="3353381" y="358521"/>
                  </a:cubicBezTo>
                  <a:cubicBezTo>
                    <a:pt x="3581219" y="353568"/>
                    <a:pt x="3268418" y="279781"/>
                    <a:pt x="3929326" y="246634"/>
                  </a:cubicBezTo>
                  <a:cubicBezTo>
                    <a:pt x="4045150" y="296799"/>
                    <a:pt x="4151957" y="290068"/>
                    <a:pt x="4335599" y="251460"/>
                  </a:cubicBezTo>
                  <a:cubicBezTo>
                    <a:pt x="4478728" y="280035"/>
                    <a:pt x="4535243" y="297434"/>
                    <a:pt x="4651575" y="260604"/>
                  </a:cubicBezTo>
                  <a:cubicBezTo>
                    <a:pt x="4861125" y="206375"/>
                    <a:pt x="5069405" y="124968"/>
                    <a:pt x="5405447" y="38989"/>
                  </a:cubicBezTo>
                  <a:cubicBezTo>
                    <a:pt x="5428815" y="11176"/>
                    <a:pt x="5403796" y="57404"/>
                    <a:pt x="5652843" y="40259"/>
                  </a:cubicBezTo>
                  <a:cubicBezTo>
                    <a:pt x="5668718" y="41783"/>
                    <a:pt x="5697293" y="123444"/>
                    <a:pt x="5791781" y="65024"/>
                  </a:cubicBezTo>
                  <a:cubicBezTo>
                    <a:pt x="5836866" y="93726"/>
                    <a:pt x="6058227" y="63373"/>
                    <a:pt x="6149413" y="0"/>
                  </a:cubicBezTo>
                  <a:cubicBezTo>
                    <a:pt x="6170876" y="2413"/>
                    <a:pt x="6281112" y="50419"/>
                    <a:pt x="6301559" y="7874"/>
                  </a:cubicBezTo>
                  <a:cubicBezTo>
                    <a:pt x="6393888" y="480187"/>
                    <a:pt x="6277810" y="967359"/>
                    <a:pt x="6340040" y="1457198"/>
                  </a:cubicBezTo>
                  <a:cubicBezTo>
                    <a:pt x="6310576" y="1836928"/>
                    <a:pt x="6332420" y="2161159"/>
                    <a:pt x="6332674" y="2579370"/>
                  </a:cubicBezTo>
                  <a:close/>
                </a:path>
              </a:pathLst>
            </a:custGeom>
            <a:solidFill>
              <a:srgbClr val="FFFFFF"/>
            </a:solidFill>
          </p:spPr>
        </p:sp>
      </p:grpSp>
      <p:grpSp>
        <p:nvGrpSpPr>
          <p:cNvPr name="Group 15" id="15"/>
          <p:cNvGrpSpPr/>
          <p:nvPr/>
        </p:nvGrpSpPr>
        <p:grpSpPr>
          <a:xfrm rot="0">
            <a:off x="780538" y="4682161"/>
            <a:ext cx="16916906" cy="7277503"/>
            <a:chOff x="0" y="0"/>
            <a:chExt cx="6340094" cy="2727452"/>
          </a:xfrm>
        </p:grpSpPr>
        <p:sp>
          <p:nvSpPr>
            <p:cNvPr name="Freeform 16" id="16"/>
            <p:cNvSpPr/>
            <p:nvPr/>
          </p:nvSpPr>
          <p:spPr>
            <a:xfrm flipH="false" flipV="false" rot="0">
              <a:off x="-73" y="-127"/>
              <a:ext cx="6340040" cy="2727706"/>
            </a:xfrm>
            <a:custGeom>
              <a:avLst/>
              <a:gdLst/>
              <a:ahLst/>
              <a:cxnLst/>
              <a:rect r="r" b="b" t="t" l="l"/>
              <a:pathLst>
                <a:path h="2727706" w="6340040">
                  <a:moveTo>
                    <a:pt x="6332674" y="2579370"/>
                  </a:moveTo>
                  <a:cubicBezTo>
                    <a:pt x="6213167" y="2610739"/>
                    <a:pt x="6123124" y="2542032"/>
                    <a:pt x="6019619" y="2579370"/>
                  </a:cubicBezTo>
                  <a:cubicBezTo>
                    <a:pt x="5936053" y="2622296"/>
                    <a:pt x="5762317" y="2581783"/>
                    <a:pt x="5650811" y="2716657"/>
                  </a:cubicBezTo>
                  <a:cubicBezTo>
                    <a:pt x="5597725" y="2650998"/>
                    <a:pt x="5517842" y="2747137"/>
                    <a:pt x="5276415" y="2713736"/>
                  </a:cubicBezTo>
                  <a:cubicBezTo>
                    <a:pt x="5275526" y="2762504"/>
                    <a:pt x="5222186" y="2660269"/>
                    <a:pt x="5196278" y="2710688"/>
                  </a:cubicBezTo>
                  <a:cubicBezTo>
                    <a:pt x="5169227" y="2724785"/>
                    <a:pt x="5190309" y="2729611"/>
                    <a:pt x="5157543" y="2681097"/>
                  </a:cubicBezTo>
                  <a:cubicBezTo>
                    <a:pt x="5140144" y="2710307"/>
                    <a:pt x="5124650" y="2744724"/>
                    <a:pt x="5049339" y="2718054"/>
                  </a:cubicBezTo>
                  <a:cubicBezTo>
                    <a:pt x="4877127" y="2675255"/>
                    <a:pt x="4993205" y="2555748"/>
                    <a:pt x="4729553" y="2711958"/>
                  </a:cubicBezTo>
                  <a:cubicBezTo>
                    <a:pt x="4678499" y="2773934"/>
                    <a:pt x="4564834" y="2529332"/>
                    <a:pt x="4506287" y="2727706"/>
                  </a:cubicBezTo>
                  <a:cubicBezTo>
                    <a:pt x="4484062" y="2703703"/>
                    <a:pt x="4490412" y="2678176"/>
                    <a:pt x="4422848" y="2724404"/>
                  </a:cubicBezTo>
                  <a:cubicBezTo>
                    <a:pt x="4341187" y="2583688"/>
                    <a:pt x="4377128" y="2810129"/>
                    <a:pt x="4217870" y="2630678"/>
                  </a:cubicBezTo>
                  <a:cubicBezTo>
                    <a:pt x="4112460" y="2733167"/>
                    <a:pt x="4130367" y="2647188"/>
                    <a:pt x="3940629" y="2673985"/>
                  </a:cubicBezTo>
                  <a:cubicBezTo>
                    <a:pt x="3934533" y="2686939"/>
                    <a:pt x="3849697" y="2546985"/>
                    <a:pt x="3808549" y="2592324"/>
                  </a:cubicBezTo>
                  <a:cubicBezTo>
                    <a:pt x="3732984" y="2663444"/>
                    <a:pt x="3812613" y="2470658"/>
                    <a:pt x="3616652" y="2613660"/>
                  </a:cubicBezTo>
                  <a:cubicBezTo>
                    <a:pt x="3537531" y="2616581"/>
                    <a:pt x="3411928" y="2593467"/>
                    <a:pt x="3336363" y="2620899"/>
                  </a:cubicBezTo>
                  <a:cubicBezTo>
                    <a:pt x="3116272" y="2659380"/>
                    <a:pt x="2857319" y="2391029"/>
                    <a:pt x="2721048" y="2578862"/>
                  </a:cubicBezTo>
                  <a:cubicBezTo>
                    <a:pt x="2584523" y="2573147"/>
                    <a:pt x="2721683" y="2490851"/>
                    <a:pt x="2608526" y="2569845"/>
                  </a:cubicBezTo>
                  <a:cubicBezTo>
                    <a:pt x="2528262" y="2564257"/>
                    <a:pt x="2418280" y="2507615"/>
                    <a:pt x="2248735" y="2601214"/>
                  </a:cubicBezTo>
                  <a:cubicBezTo>
                    <a:pt x="2151961" y="2507869"/>
                    <a:pt x="1941522" y="2629281"/>
                    <a:pt x="1769056" y="2674366"/>
                  </a:cubicBezTo>
                  <a:cubicBezTo>
                    <a:pt x="1643707" y="2620645"/>
                    <a:pt x="1720288" y="2585085"/>
                    <a:pt x="1516072" y="2577719"/>
                  </a:cubicBezTo>
                  <a:cubicBezTo>
                    <a:pt x="1510865" y="2618486"/>
                    <a:pt x="1389199" y="2431542"/>
                    <a:pt x="1230957" y="2514219"/>
                  </a:cubicBezTo>
                  <a:cubicBezTo>
                    <a:pt x="1145232" y="2447417"/>
                    <a:pt x="1142057" y="2426970"/>
                    <a:pt x="1003373" y="2392426"/>
                  </a:cubicBezTo>
                  <a:cubicBezTo>
                    <a:pt x="991816" y="2341118"/>
                    <a:pt x="914219" y="2455545"/>
                    <a:pt x="800808" y="2341880"/>
                  </a:cubicBezTo>
                  <a:cubicBezTo>
                    <a:pt x="811984" y="2369820"/>
                    <a:pt x="635708" y="2384171"/>
                    <a:pt x="488515" y="2378456"/>
                  </a:cubicBezTo>
                  <a:cubicBezTo>
                    <a:pt x="438477" y="2418461"/>
                    <a:pt x="307032" y="2407412"/>
                    <a:pt x="274774" y="2297303"/>
                  </a:cubicBezTo>
                  <a:cubicBezTo>
                    <a:pt x="284299" y="2252853"/>
                    <a:pt x="43888" y="2355596"/>
                    <a:pt x="3883" y="2150237"/>
                  </a:cubicBezTo>
                  <a:cubicBezTo>
                    <a:pt x="9725" y="1811147"/>
                    <a:pt x="-11865" y="1459103"/>
                    <a:pt x="10106" y="1133348"/>
                  </a:cubicBezTo>
                  <a:cubicBezTo>
                    <a:pt x="-1451" y="1100455"/>
                    <a:pt x="29283" y="1118235"/>
                    <a:pt x="148409" y="1068197"/>
                  </a:cubicBezTo>
                  <a:cubicBezTo>
                    <a:pt x="142567" y="1068832"/>
                    <a:pt x="219656" y="1060323"/>
                    <a:pt x="287601" y="963676"/>
                  </a:cubicBezTo>
                  <a:cubicBezTo>
                    <a:pt x="381581" y="954786"/>
                    <a:pt x="505406" y="920496"/>
                    <a:pt x="589480" y="876808"/>
                  </a:cubicBezTo>
                  <a:cubicBezTo>
                    <a:pt x="786330" y="804291"/>
                    <a:pt x="1136469" y="861187"/>
                    <a:pt x="1692094" y="757936"/>
                  </a:cubicBezTo>
                  <a:cubicBezTo>
                    <a:pt x="1801187" y="727964"/>
                    <a:pt x="1971621" y="698119"/>
                    <a:pt x="2124402" y="653923"/>
                  </a:cubicBezTo>
                  <a:cubicBezTo>
                    <a:pt x="2171646" y="682625"/>
                    <a:pt x="2220668" y="484505"/>
                    <a:pt x="2439616" y="549148"/>
                  </a:cubicBezTo>
                  <a:cubicBezTo>
                    <a:pt x="2563060" y="459486"/>
                    <a:pt x="2822521" y="428244"/>
                    <a:pt x="2942917" y="370078"/>
                  </a:cubicBezTo>
                  <a:cubicBezTo>
                    <a:pt x="3058106" y="428371"/>
                    <a:pt x="3222825" y="359791"/>
                    <a:pt x="3353381" y="358521"/>
                  </a:cubicBezTo>
                  <a:cubicBezTo>
                    <a:pt x="3581219" y="353568"/>
                    <a:pt x="3268418" y="279781"/>
                    <a:pt x="3929326" y="246634"/>
                  </a:cubicBezTo>
                  <a:cubicBezTo>
                    <a:pt x="4045150" y="296799"/>
                    <a:pt x="4151957" y="290068"/>
                    <a:pt x="4335599" y="251460"/>
                  </a:cubicBezTo>
                  <a:cubicBezTo>
                    <a:pt x="4478728" y="280035"/>
                    <a:pt x="4535243" y="297434"/>
                    <a:pt x="4651575" y="260604"/>
                  </a:cubicBezTo>
                  <a:cubicBezTo>
                    <a:pt x="4861125" y="206375"/>
                    <a:pt x="5069405" y="124968"/>
                    <a:pt x="5405447" y="38989"/>
                  </a:cubicBezTo>
                  <a:cubicBezTo>
                    <a:pt x="5428815" y="11176"/>
                    <a:pt x="5403796" y="57404"/>
                    <a:pt x="5652843" y="40259"/>
                  </a:cubicBezTo>
                  <a:cubicBezTo>
                    <a:pt x="5668718" y="41783"/>
                    <a:pt x="5697293" y="123444"/>
                    <a:pt x="5791781" y="65024"/>
                  </a:cubicBezTo>
                  <a:cubicBezTo>
                    <a:pt x="5836866" y="93726"/>
                    <a:pt x="6058227" y="63373"/>
                    <a:pt x="6149413" y="0"/>
                  </a:cubicBezTo>
                  <a:cubicBezTo>
                    <a:pt x="6170876" y="2413"/>
                    <a:pt x="6281112" y="50419"/>
                    <a:pt x="6301559" y="7874"/>
                  </a:cubicBezTo>
                  <a:cubicBezTo>
                    <a:pt x="6393888" y="480187"/>
                    <a:pt x="6277810" y="967359"/>
                    <a:pt x="6340040" y="1457198"/>
                  </a:cubicBezTo>
                  <a:cubicBezTo>
                    <a:pt x="6310576" y="1836928"/>
                    <a:pt x="6332420" y="2161159"/>
                    <a:pt x="6332674" y="2579370"/>
                  </a:cubicBezTo>
                  <a:close/>
                </a:path>
              </a:pathLst>
            </a:custGeom>
            <a:blipFill>
              <a:blip r:embed="rId6"/>
              <a:stretch>
                <a:fillRect l="0" t="-208256" r="0" b="-208256"/>
              </a:stretch>
            </a:blipFill>
          </p:spPr>
        </p:sp>
      </p:grpSp>
      <p:sp>
        <p:nvSpPr>
          <p:cNvPr name="Freeform 17" id="17"/>
          <p:cNvSpPr/>
          <p:nvPr/>
        </p:nvSpPr>
        <p:spPr>
          <a:xfrm flipH="false" flipV="false" rot="0">
            <a:off x="0" y="5058772"/>
            <a:ext cx="3714730" cy="1137011"/>
          </a:xfrm>
          <a:custGeom>
            <a:avLst/>
            <a:gdLst/>
            <a:ahLst/>
            <a:cxnLst/>
            <a:rect r="r" b="b" t="t" l="l"/>
            <a:pathLst>
              <a:path h="1137011" w="3714730">
                <a:moveTo>
                  <a:pt x="0" y="0"/>
                </a:moveTo>
                <a:lnTo>
                  <a:pt x="3714730" y="0"/>
                </a:lnTo>
                <a:lnTo>
                  <a:pt x="3714730" y="1137012"/>
                </a:lnTo>
                <a:lnTo>
                  <a:pt x="0" y="11370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7405986" y="1049682"/>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9" id="19"/>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20" id="20"/>
          <p:cNvSpPr txBox="true"/>
          <p:nvPr/>
        </p:nvSpPr>
        <p:spPr>
          <a:xfrm rot="0">
            <a:off x="2632224" y="2809318"/>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Operater za CNC mašine</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9861009">
            <a:off x="10972529" y="6199679"/>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457284" y="969811"/>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6" id="16"/>
          <p:cNvSpPr txBox="true"/>
          <p:nvPr/>
        </p:nvSpPr>
        <p:spPr>
          <a:xfrm rot="0">
            <a:off x="3153770"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Operater za CNC mašine</a:t>
            </a:r>
          </a:p>
        </p:txBody>
      </p:sp>
      <p:sp>
        <p:nvSpPr>
          <p:cNvPr name="TextBox 17" id="17"/>
          <p:cNvSpPr txBox="true"/>
          <p:nvPr/>
        </p:nvSpPr>
        <p:spPr>
          <a:xfrm rot="0">
            <a:off x="1028700" y="2796720"/>
            <a:ext cx="16372893" cy="5447826"/>
          </a:xfrm>
          <a:prstGeom prst="rect">
            <a:avLst/>
          </a:prstGeom>
        </p:spPr>
        <p:txBody>
          <a:bodyPr anchor="t" rtlCol="false" tIns="0" lIns="0" bIns="0" rIns="0">
            <a:spAutoFit/>
          </a:bodyPr>
          <a:lstStyle/>
          <a:p>
            <a:pPr algn="l">
              <a:lnSpc>
                <a:spcPts val="1968"/>
              </a:lnSpc>
              <a:spcBef>
                <a:spcPct val="0"/>
              </a:spcBef>
            </a:pPr>
            <a:r>
              <a:rPr lang="en-US" b="true" sz="1574" u="sng">
                <a:solidFill>
                  <a:srgbClr val="FFFFFF"/>
                </a:solidFill>
                <a:latin typeface="Open Sans Bold"/>
                <a:ea typeface="Open Sans Bold"/>
                <a:cs typeface="Open Sans Bold"/>
                <a:sym typeface="Open Sans Bold"/>
                <a:hlinkClick r:id="rId10" tooltip="https://www.tsd.hr/site/obrazovni-programi/cnc-operater/"/>
              </a:rPr>
              <a:t>Posao operatera CNC</a:t>
            </a:r>
            <a:r>
              <a:rPr lang="en-US" sz="1574">
                <a:solidFill>
                  <a:srgbClr val="FFFFFF"/>
                </a:solidFill>
                <a:latin typeface="Open Sans"/>
                <a:ea typeface="Open Sans"/>
                <a:cs typeface="Open Sans"/>
                <a:sym typeface="Open Sans"/>
              </a:rPr>
              <a:t> (C</a:t>
            </a:r>
            <a:r>
              <a:rPr lang="en-US" sz="1574">
                <a:solidFill>
                  <a:srgbClr val="FFFFFF"/>
                </a:solidFill>
                <a:latin typeface="Open Sans"/>
                <a:ea typeface="Open Sans"/>
                <a:cs typeface="Open Sans"/>
                <a:sym typeface="Open Sans"/>
              </a:rPr>
              <a:t>omputer Numerical Control) stroja sastoji se od više radnji koje je potrebno provesti da bi operater proizveo neki dio mašine ili proizvod. Posao je kompleksan. To je jedan proces u kojem je potrebno podesiti mašinu kako bi proizveo proizvod s unaprijed zadanim tolerancijama tačnosti, kvalitete obrađene površine, vremena potrebnog za obradu i slično.</a:t>
            </a:r>
          </a:p>
          <a:p>
            <a:pPr algn="l">
              <a:lnSpc>
                <a:spcPts val="1968"/>
              </a:lnSpc>
              <a:spcBef>
                <a:spcPct val="0"/>
              </a:spcBef>
            </a:pPr>
          </a:p>
          <a:p>
            <a:pPr algn="l">
              <a:lnSpc>
                <a:spcPts val="1968"/>
              </a:lnSpc>
              <a:spcBef>
                <a:spcPct val="0"/>
              </a:spcBef>
            </a:pPr>
            <a:r>
              <a:rPr lang="en-US" sz="1574">
                <a:solidFill>
                  <a:srgbClr val="FFFFFF"/>
                </a:solidFill>
                <a:latin typeface="Open Sans"/>
                <a:ea typeface="Open Sans"/>
                <a:cs typeface="Open Sans"/>
                <a:sym typeface="Open Sans"/>
              </a:rPr>
              <a:t>Operater je osoba koja radi za mašinom i posao operatera je da podesi sam mašinu za rad, potrebne alate, pripremi potrebne stezne sprave. Postavi, odnosno stegne predmet obrade, Odredi radnu nultu tačku. Provjeri kroz grafičku simulaciju ispravnost CNC programa prije početka obrade.</a:t>
            </a:r>
          </a:p>
          <a:p>
            <a:pPr algn="l">
              <a:lnSpc>
                <a:spcPts val="1968"/>
              </a:lnSpc>
              <a:spcBef>
                <a:spcPct val="0"/>
              </a:spcBef>
            </a:pPr>
          </a:p>
          <a:p>
            <a:pPr algn="l">
              <a:lnSpc>
                <a:spcPts val="1968"/>
              </a:lnSpc>
              <a:spcBef>
                <a:spcPct val="0"/>
              </a:spcBef>
            </a:pPr>
            <a:r>
              <a:rPr lang="en-US" sz="1574">
                <a:solidFill>
                  <a:srgbClr val="FFFFFF"/>
                </a:solidFill>
                <a:latin typeface="Open Sans"/>
                <a:ea typeface="Open Sans"/>
                <a:cs typeface="Open Sans"/>
                <a:sym typeface="Open Sans"/>
              </a:rPr>
              <a:t>Proces rada je uvijek više manje isti ili sličan u većini slučajeva.</a:t>
            </a:r>
          </a:p>
          <a:p>
            <a:pPr algn="l">
              <a:lnSpc>
                <a:spcPts val="1968"/>
              </a:lnSpc>
              <a:spcBef>
                <a:spcPct val="0"/>
              </a:spcBef>
            </a:pPr>
            <a:r>
              <a:rPr lang="en-US" sz="1574">
                <a:solidFill>
                  <a:srgbClr val="FFFFFF"/>
                </a:solidFill>
                <a:latin typeface="Open Sans"/>
                <a:ea typeface="Open Sans"/>
                <a:cs typeface="Open Sans"/>
                <a:sym typeface="Open Sans"/>
              </a:rPr>
              <a:t>On se sastoji od sljedećih koraka:</a:t>
            </a:r>
          </a:p>
          <a:p>
            <a:pPr algn="l">
              <a:lnSpc>
                <a:spcPts val="1968"/>
              </a:lnSpc>
              <a:spcBef>
                <a:spcPct val="0"/>
              </a:spcBef>
            </a:pPr>
          </a:p>
          <a:p>
            <a:pPr algn="l" marL="339976" indent="-169988" lvl="1">
              <a:lnSpc>
                <a:spcPts val="1968"/>
              </a:lnSpc>
              <a:spcBef>
                <a:spcPct val="0"/>
              </a:spcBef>
              <a:buAutoNum type="arabicPeriod" startAt="1"/>
            </a:pPr>
            <a:r>
              <a:rPr lang="en-US" b="true" sz="1574">
                <a:solidFill>
                  <a:srgbClr val="FFFFFF"/>
                </a:solidFill>
                <a:latin typeface="Open Sans Bold"/>
                <a:ea typeface="Open Sans Bold"/>
                <a:cs typeface="Open Sans Bold"/>
                <a:sym typeface="Open Sans Bold"/>
              </a:rPr>
              <a:t>analiza tehničkog crteža predmeta obrade</a:t>
            </a:r>
          </a:p>
          <a:p>
            <a:pPr algn="l" marL="339976" indent="-169988" lvl="1">
              <a:lnSpc>
                <a:spcPts val="1968"/>
              </a:lnSpc>
              <a:spcBef>
                <a:spcPct val="0"/>
              </a:spcBef>
              <a:buAutoNum type="arabicPeriod" startAt="1"/>
            </a:pPr>
            <a:r>
              <a:rPr lang="en-US" b="true" sz="1574">
                <a:solidFill>
                  <a:srgbClr val="FFFFFF"/>
                </a:solidFill>
                <a:latin typeface="Open Sans Bold"/>
                <a:ea typeface="Open Sans Bold"/>
                <a:cs typeface="Open Sans Bold"/>
                <a:sym typeface="Open Sans Bold"/>
              </a:rPr>
              <a:t>priprema svih potrebnih alata</a:t>
            </a:r>
          </a:p>
          <a:p>
            <a:pPr algn="l" marL="339976" indent="-169988" lvl="1">
              <a:lnSpc>
                <a:spcPts val="1968"/>
              </a:lnSpc>
              <a:spcBef>
                <a:spcPct val="0"/>
              </a:spcBef>
              <a:buAutoNum type="arabicPeriod" startAt="1"/>
            </a:pPr>
            <a:r>
              <a:rPr lang="en-US" b="true" sz="1574">
                <a:solidFill>
                  <a:srgbClr val="FFFFFF"/>
                </a:solidFill>
                <a:latin typeface="Open Sans Bold"/>
                <a:ea typeface="Open Sans Bold"/>
                <a:cs typeface="Open Sans Bold"/>
                <a:sym typeface="Open Sans Bold"/>
              </a:rPr>
              <a:t>priprema predmeta obrade i stezanje </a:t>
            </a:r>
          </a:p>
          <a:p>
            <a:pPr algn="l" marL="339976" indent="-169988" lvl="1">
              <a:lnSpc>
                <a:spcPts val="1968"/>
              </a:lnSpc>
              <a:spcBef>
                <a:spcPct val="0"/>
              </a:spcBef>
              <a:buAutoNum type="arabicPeriod" startAt="1"/>
            </a:pPr>
            <a:r>
              <a:rPr lang="en-US" b="true" sz="1574">
                <a:solidFill>
                  <a:srgbClr val="FFFFFF"/>
                </a:solidFill>
                <a:latin typeface="Open Sans Bold"/>
                <a:ea typeface="Open Sans Bold"/>
                <a:cs typeface="Open Sans Bold"/>
                <a:sym typeface="Open Sans Bold"/>
              </a:rPr>
              <a:t>umjeravanje radne nultačke predmeta obrade</a:t>
            </a:r>
          </a:p>
          <a:p>
            <a:pPr algn="l" marL="339976" indent="-169988" lvl="1">
              <a:lnSpc>
                <a:spcPts val="1968"/>
              </a:lnSpc>
              <a:spcBef>
                <a:spcPct val="0"/>
              </a:spcBef>
              <a:buAutoNum type="arabicPeriod" startAt="1"/>
            </a:pPr>
            <a:r>
              <a:rPr lang="en-US" b="true" sz="1574">
                <a:solidFill>
                  <a:srgbClr val="FFFFFF"/>
                </a:solidFill>
                <a:latin typeface="Open Sans Bold"/>
                <a:ea typeface="Open Sans Bold"/>
                <a:cs typeface="Open Sans Bold"/>
                <a:sym typeface="Open Sans Bold"/>
              </a:rPr>
              <a:t>preuzimanje NC programa od programera ili samostalna izrada programa </a:t>
            </a:r>
          </a:p>
          <a:p>
            <a:pPr algn="l" marL="339976" indent="-169988" lvl="1">
              <a:lnSpc>
                <a:spcPts val="1968"/>
              </a:lnSpc>
              <a:spcBef>
                <a:spcPct val="0"/>
              </a:spcBef>
              <a:buAutoNum type="arabicPeriod" startAt="1"/>
            </a:pPr>
            <a:r>
              <a:rPr lang="en-US" b="true" sz="1574">
                <a:solidFill>
                  <a:srgbClr val="FFFFFF"/>
                </a:solidFill>
                <a:latin typeface="Open Sans Bold"/>
                <a:ea typeface="Open Sans Bold"/>
                <a:cs typeface="Open Sans Bold"/>
                <a:sym typeface="Open Sans Bold"/>
              </a:rPr>
              <a:t>grafička simulacija programa</a:t>
            </a:r>
          </a:p>
          <a:p>
            <a:pPr algn="l" marL="339976" indent="-169988" lvl="1">
              <a:lnSpc>
                <a:spcPts val="1968"/>
              </a:lnSpc>
              <a:spcBef>
                <a:spcPct val="0"/>
              </a:spcBef>
              <a:buAutoNum type="arabicPeriod" startAt="1"/>
            </a:pPr>
            <a:r>
              <a:rPr lang="en-US" b="true" sz="1574">
                <a:solidFill>
                  <a:srgbClr val="FFFFFF"/>
                </a:solidFill>
                <a:latin typeface="Open Sans Bold"/>
                <a:ea typeface="Open Sans Bold"/>
                <a:cs typeface="Open Sans Bold"/>
                <a:sym typeface="Open Sans Bold"/>
              </a:rPr>
              <a:t>izrada prvog komada</a:t>
            </a:r>
          </a:p>
          <a:p>
            <a:pPr algn="l" marL="339976" indent="-169988" lvl="1">
              <a:lnSpc>
                <a:spcPts val="1968"/>
              </a:lnSpc>
              <a:spcBef>
                <a:spcPct val="0"/>
              </a:spcBef>
              <a:buAutoNum type="arabicPeriod" startAt="1"/>
            </a:pPr>
            <a:r>
              <a:rPr lang="en-US" b="true" sz="1574">
                <a:solidFill>
                  <a:srgbClr val="FFFFFF"/>
                </a:solidFill>
                <a:latin typeface="Open Sans Bold"/>
                <a:ea typeface="Open Sans Bold"/>
                <a:cs typeface="Open Sans Bold"/>
                <a:sym typeface="Open Sans Bold"/>
              </a:rPr>
              <a:t>provjera mjera i tolerancija</a:t>
            </a:r>
          </a:p>
          <a:p>
            <a:pPr algn="l" marL="339976" indent="-169988" lvl="1">
              <a:lnSpc>
                <a:spcPts val="1968"/>
              </a:lnSpc>
              <a:spcBef>
                <a:spcPct val="0"/>
              </a:spcBef>
              <a:buAutoNum type="arabicPeriod" startAt="1"/>
            </a:pPr>
            <a:r>
              <a:rPr lang="en-US" b="true" sz="1574">
                <a:solidFill>
                  <a:srgbClr val="FFFFFF"/>
                </a:solidFill>
                <a:latin typeface="Open Sans Bold"/>
                <a:ea typeface="Open Sans Bold"/>
                <a:cs typeface="Open Sans Bold"/>
                <a:sym typeface="Open Sans Bold"/>
              </a:rPr>
              <a:t>eventualna korekcija alata</a:t>
            </a:r>
          </a:p>
          <a:p>
            <a:pPr algn="l" marL="339976" indent="-169988" lvl="1">
              <a:lnSpc>
                <a:spcPts val="1968"/>
              </a:lnSpc>
              <a:spcBef>
                <a:spcPct val="0"/>
              </a:spcBef>
              <a:buAutoNum type="arabicPeriod" startAt="1"/>
            </a:pPr>
            <a:r>
              <a:rPr lang="en-US" b="true" sz="1574">
                <a:solidFill>
                  <a:srgbClr val="FFFFFF"/>
                </a:solidFill>
                <a:latin typeface="Open Sans Bold"/>
                <a:ea typeface="Open Sans Bold"/>
                <a:cs typeface="Open Sans Bold"/>
                <a:sym typeface="Open Sans Bold"/>
              </a:rPr>
              <a:t>ponovna izrada traženih mjera na predmetu obrade</a:t>
            </a:r>
          </a:p>
          <a:p>
            <a:pPr algn="l">
              <a:lnSpc>
                <a:spcPts val="1968"/>
              </a:lnSpc>
              <a:spcBef>
                <a:spcPct val="0"/>
              </a:spcBef>
            </a:pPr>
          </a:p>
          <a:p>
            <a:pPr algn="l">
              <a:lnSpc>
                <a:spcPts val="1968"/>
              </a:lnSpc>
              <a:spcBef>
                <a:spcPct val="0"/>
              </a:spcBef>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925845">
            <a:off x="1758897" y="1263495"/>
            <a:ext cx="3714730" cy="1137011"/>
          </a:xfrm>
          <a:custGeom>
            <a:avLst/>
            <a:gdLst/>
            <a:ahLst/>
            <a:cxnLst/>
            <a:rect r="r" b="b" t="t" l="l"/>
            <a:pathLst>
              <a:path h="1137011" w="3714730">
                <a:moveTo>
                  <a:pt x="0" y="0"/>
                </a:moveTo>
                <a:lnTo>
                  <a:pt x="3714730" y="0"/>
                </a:lnTo>
                <a:lnTo>
                  <a:pt x="3714730" y="1137012"/>
                </a:lnTo>
                <a:lnTo>
                  <a:pt x="0" y="11370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457284" y="969811"/>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020776" y="3397785"/>
            <a:ext cx="8739761" cy="5047212"/>
          </a:xfrm>
          <a:custGeom>
            <a:avLst/>
            <a:gdLst/>
            <a:ahLst/>
            <a:cxnLst/>
            <a:rect r="r" b="b" t="t" l="l"/>
            <a:pathLst>
              <a:path h="5047212" w="8739761">
                <a:moveTo>
                  <a:pt x="0" y="0"/>
                </a:moveTo>
                <a:lnTo>
                  <a:pt x="8739761" y="0"/>
                </a:lnTo>
                <a:lnTo>
                  <a:pt x="8739761" y="5047212"/>
                </a:lnTo>
                <a:lnTo>
                  <a:pt x="0" y="5047212"/>
                </a:lnTo>
                <a:lnTo>
                  <a:pt x="0" y="0"/>
                </a:lnTo>
                <a:close/>
              </a:path>
            </a:pathLst>
          </a:custGeom>
          <a:blipFill>
            <a:blip r:embed="rId10"/>
            <a:stretch>
              <a:fillRect l="0" t="0" r="0" b="0"/>
            </a:stretch>
          </a:blipFill>
        </p:spPr>
      </p:sp>
      <p:sp>
        <p:nvSpPr>
          <p:cNvPr name="Freeform 16" id="16"/>
          <p:cNvSpPr/>
          <p:nvPr/>
        </p:nvSpPr>
        <p:spPr>
          <a:xfrm flipH="false" flipV="false" rot="0">
            <a:off x="10216677" y="3397785"/>
            <a:ext cx="2936866" cy="5047212"/>
          </a:xfrm>
          <a:custGeom>
            <a:avLst/>
            <a:gdLst/>
            <a:ahLst/>
            <a:cxnLst/>
            <a:rect r="r" b="b" t="t" l="l"/>
            <a:pathLst>
              <a:path h="5047212" w="2936866">
                <a:moveTo>
                  <a:pt x="0" y="0"/>
                </a:moveTo>
                <a:lnTo>
                  <a:pt x="2936867" y="0"/>
                </a:lnTo>
                <a:lnTo>
                  <a:pt x="2936867" y="5047212"/>
                </a:lnTo>
                <a:lnTo>
                  <a:pt x="0" y="5047212"/>
                </a:lnTo>
                <a:lnTo>
                  <a:pt x="0" y="0"/>
                </a:lnTo>
                <a:close/>
              </a:path>
            </a:pathLst>
          </a:custGeom>
          <a:blipFill>
            <a:blip r:embed="rId11"/>
            <a:stretch>
              <a:fillRect l="0" t="-29306" r="0" b="0"/>
            </a:stretch>
          </a:blipFill>
        </p:spPr>
      </p:sp>
      <p:sp>
        <p:nvSpPr>
          <p:cNvPr name="TextBox 17" id="17"/>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8" id="18"/>
          <p:cNvSpPr txBox="true"/>
          <p:nvPr/>
        </p:nvSpPr>
        <p:spPr>
          <a:xfrm rot="0">
            <a:off x="3153770"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Operater za CNC mašine</a:t>
            </a:r>
          </a:p>
        </p:txBody>
      </p:sp>
      <p:sp>
        <p:nvSpPr>
          <p:cNvPr name="TextBox 19" id="19"/>
          <p:cNvSpPr txBox="true"/>
          <p:nvPr/>
        </p:nvSpPr>
        <p:spPr>
          <a:xfrm rot="0">
            <a:off x="1028700" y="2796720"/>
            <a:ext cx="16372893" cy="2228376"/>
          </a:xfrm>
          <a:prstGeom prst="rect">
            <a:avLst/>
          </a:prstGeom>
        </p:spPr>
        <p:txBody>
          <a:bodyPr anchor="t" rtlCol="false" tIns="0" lIns="0" bIns="0" rIns="0">
            <a:spAutoFit/>
          </a:bodyPr>
          <a:lstStyle/>
          <a:p>
            <a:pPr algn="l">
              <a:lnSpc>
                <a:spcPts val="1968"/>
              </a:lnSpc>
              <a:spcBef>
                <a:spcPct val="0"/>
              </a:spcBef>
            </a:pPr>
            <a:r>
              <a:rPr lang="en-US" sz="1574">
                <a:solidFill>
                  <a:srgbClr val="FFFFFF"/>
                </a:solidFill>
                <a:latin typeface="Open Sans"/>
                <a:ea typeface="Open Sans"/>
                <a:cs typeface="Open Sans"/>
                <a:sym typeface="Open Sans"/>
              </a:rPr>
              <a:t>31.10.2025.g. u našoj školi instalirana je nova CNC mašina, koja će biti korištena u praktičnoj nastavi učenika Mašinske tehničke škole.</a:t>
            </a: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733172"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733172" y="617131"/>
            <a:ext cx="6767891" cy="9179860"/>
            <a:chOff x="0" y="0"/>
            <a:chExt cx="6593269" cy="8943006"/>
          </a:xfrm>
        </p:grpSpPr>
        <p:sp>
          <p:nvSpPr>
            <p:cNvPr name="Freeform 10" id="10"/>
            <p:cNvSpPr/>
            <p:nvPr/>
          </p:nvSpPr>
          <p:spPr>
            <a:xfrm flipH="false" flipV="false" rot="0">
              <a:off x="-4661" y="2030"/>
              <a:ext cx="6601740" cy="8942246"/>
            </a:xfrm>
            <a:custGeom>
              <a:avLst/>
              <a:gdLst/>
              <a:ahLst/>
              <a:cxnLst/>
              <a:rect r="r" b="b" t="t" l="l"/>
              <a:pathLst>
                <a:path h="8942246" w="6601740">
                  <a:moveTo>
                    <a:pt x="6573998" y="4379121"/>
                  </a:moveTo>
                  <a:cubicBezTo>
                    <a:pt x="6579981" y="4371745"/>
                    <a:pt x="6585964" y="4368058"/>
                    <a:pt x="6589953" y="4356994"/>
                  </a:cubicBezTo>
                  <a:cubicBezTo>
                    <a:pt x="6593942" y="4349618"/>
                    <a:pt x="6600470" y="4338555"/>
                    <a:pt x="6600470" y="4327491"/>
                  </a:cubicBezTo>
                  <a:cubicBezTo>
                    <a:pt x="6600470" y="4320115"/>
                    <a:pt x="6593942" y="4309052"/>
                    <a:pt x="6589953" y="4301676"/>
                  </a:cubicBezTo>
                  <a:lnTo>
                    <a:pt x="6572004" y="4268486"/>
                  </a:lnTo>
                  <a:cubicBezTo>
                    <a:pt x="6575992" y="4261110"/>
                    <a:pt x="6583969" y="4257422"/>
                    <a:pt x="6583969" y="4246359"/>
                  </a:cubicBezTo>
                  <a:cubicBezTo>
                    <a:pt x="6587958" y="4216856"/>
                    <a:pt x="6593942" y="4187353"/>
                    <a:pt x="6593942" y="4157851"/>
                  </a:cubicBezTo>
                  <a:cubicBezTo>
                    <a:pt x="6593942" y="4143100"/>
                    <a:pt x="6579981" y="4132036"/>
                    <a:pt x="6572004" y="4113597"/>
                  </a:cubicBezTo>
                  <a:cubicBezTo>
                    <a:pt x="6579981" y="4113597"/>
                    <a:pt x="6583969" y="4113597"/>
                    <a:pt x="6589953" y="4109909"/>
                  </a:cubicBezTo>
                  <a:lnTo>
                    <a:pt x="6589953" y="4098845"/>
                  </a:lnTo>
                  <a:lnTo>
                    <a:pt x="6572004" y="4098845"/>
                  </a:lnTo>
                  <a:cubicBezTo>
                    <a:pt x="6560038" y="4084094"/>
                    <a:pt x="6548072" y="4054591"/>
                    <a:pt x="6544083" y="4058279"/>
                  </a:cubicBezTo>
                  <a:cubicBezTo>
                    <a:pt x="6522145" y="4080406"/>
                    <a:pt x="6522145" y="4050903"/>
                    <a:pt x="6518157" y="4028776"/>
                  </a:cubicBezTo>
                  <a:cubicBezTo>
                    <a:pt x="6510179" y="4032464"/>
                    <a:pt x="6502202" y="4036152"/>
                    <a:pt x="6496219" y="4032464"/>
                  </a:cubicBezTo>
                  <a:cubicBezTo>
                    <a:pt x="6482259" y="4028776"/>
                    <a:pt x="6468299" y="4017713"/>
                    <a:pt x="6454338" y="4017713"/>
                  </a:cubicBezTo>
                  <a:cubicBezTo>
                    <a:pt x="6436389" y="4014025"/>
                    <a:pt x="6416446" y="4014025"/>
                    <a:pt x="6396503" y="4010337"/>
                  </a:cubicBezTo>
                  <a:cubicBezTo>
                    <a:pt x="6366587" y="4002962"/>
                    <a:pt x="6336673" y="3995586"/>
                    <a:pt x="6306757" y="3988210"/>
                  </a:cubicBezTo>
                  <a:cubicBezTo>
                    <a:pt x="6304763" y="3988210"/>
                    <a:pt x="6300774" y="3995586"/>
                    <a:pt x="6298780" y="3995586"/>
                  </a:cubicBezTo>
                  <a:cubicBezTo>
                    <a:pt x="6282825" y="3991898"/>
                    <a:pt x="6266871" y="3988210"/>
                    <a:pt x="6252910" y="3980835"/>
                  </a:cubicBezTo>
                  <a:cubicBezTo>
                    <a:pt x="6248922" y="3977146"/>
                    <a:pt x="6246927" y="3958707"/>
                    <a:pt x="6246927" y="3951332"/>
                  </a:cubicBezTo>
                  <a:cubicBezTo>
                    <a:pt x="6268865" y="3921829"/>
                    <a:pt x="6290802" y="3892326"/>
                    <a:pt x="6304763" y="3873887"/>
                  </a:cubicBezTo>
                  <a:cubicBezTo>
                    <a:pt x="6320717" y="3870199"/>
                    <a:pt x="6330689" y="3866511"/>
                    <a:pt x="6344650" y="3866511"/>
                  </a:cubicBezTo>
                  <a:cubicBezTo>
                    <a:pt x="6332684" y="3837009"/>
                    <a:pt x="6324706" y="3822258"/>
                    <a:pt x="6314735" y="3800131"/>
                  </a:cubicBezTo>
                  <a:cubicBezTo>
                    <a:pt x="6308752" y="3803818"/>
                    <a:pt x="6302768" y="3807506"/>
                    <a:pt x="6292797" y="3814882"/>
                  </a:cubicBezTo>
                  <a:cubicBezTo>
                    <a:pt x="6292797" y="3796442"/>
                    <a:pt x="6292797" y="3778003"/>
                    <a:pt x="6294791" y="3778003"/>
                  </a:cubicBezTo>
                  <a:cubicBezTo>
                    <a:pt x="6302768" y="3774315"/>
                    <a:pt x="6314735" y="3770628"/>
                    <a:pt x="6320717" y="3778003"/>
                  </a:cubicBezTo>
                  <a:cubicBezTo>
                    <a:pt x="6328695" y="3789067"/>
                    <a:pt x="6332684" y="3807506"/>
                    <a:pt x="6340661" y="3829633"/>
                  </a:cubicBezTo>
                  <a:cubicBezTo>
                    <a:pt x="6344650" y="3829633"/>
                    <a:pt x="6352627" y="3833321"/>
                    <a:pt x="6360604" y="3833321"/>
                  </a:cubicBezTo>
                  <a:cubicBezTo>
                    <a:pt x="6358610" y="3785379"/>
                    <a:pt x="6358610" y="3785379"/>
                    <a:pt x="6336673" y="3715310"/>
                  </a:cubicBezTo>
                  <a:cubicBezTo>
                    <a:pt x="6364593" y="3715310"/>
                    <a:pt x="6372570" y="3700559"/>
                    <a:pt x="6366587" y="3648929"/>
                  </a:cubicBezTo>
                  <a:cubicBezTo>
                    <a:pt x="6384536" y="3645241"/>
                    <a:pt x="6404480" y="3641553"/>
                    <a:pt x="6422429" y="3641553"/>
                  </a:cubicBezTo>
                  <a:cubicBezTo>
                    <a:pt x="6420434" y="3634178"/>
                    <a:pt x="6416446" y="3619426"/>
                    <a:pt x="6414451" y="3608363"/>
                  </a:cubicBezTo>
                  <a:cubicBezTo>
                    <a:pt x="6422429" y="3612051"/>
                    <a:pt x="6428412" y="3615739"/>
                    <a:pt x="6432400" y="3619426"/>
                  </a:cubicBezTo>
                  <a:cubicBezTo>
                    <a:pt x="6434395" y="3600987"/>
                    <a:pt x="6434395" y="3582548"/>
                    <a:pt x="6436389" y="3567797"/>
                  </a:cubicBezTo>
                  <a:cubicBezTo>
                    <a:pt x="6438383" y="3549357"/>
                    <a:pt x="6440377" y="3527231"/>
                    <a:pt x="6442372" y="3508791"/>
                  </a:cubicBezTo>
                  <a:cubicBezTo>
                    <a:pt x="6442372" y="3501415"/>
                    <a:pt x="6440377" y="3490352"/>
                    <a:pt x="6442372" y="3479289"/>
                  </a:cubicBezTo>
                  <a:cubicBezTo>
                    <a:pt x="6448355" y="3449786"/>
                    <a:pt x="6450349" y="3405532"/>
                    <a:pt x="6444366" y="3383405"/>
                  </a:cubicBezTo>
                  <a:cubicBezTo>
                    <a:pt x="6448355" y="3376029"/>
                    <a:pt x="6450349" y="3364966"/>
                    <a:pt x="6450349" y="3357590"/>
                  </a:cubicBezTo>
                  <a:cubicBezTo>
                    <a:pt x="6450349" y="3328087"/>
                    <a:pt x="6450349" y="3294897"/>
                    <a:pt x="6448355" y="3265394"/>
                  </a:cubicBezTo>
                  <a:cubicBezTo>
                    <a:pt x="6446361" y="3235891"/>
                    <a:pt x="6444366" y="3210077"/>
                    <a:pt x="6442372" y="3180574"/>
                  </a:cubicBezTo>
                  <a:cubicBezTo>
                    <a:pt x="6440377" y="3173198"/>
                    <a:pt x="6440377" y="3165822"/>
                    <a:pt x="6442372" y="3154759"/>
                  </a:cubicBezTo>
                  <a:cubicBezTo>
                    <a:pt x="6448355" y="3125256"/>
                    <a:pt x="6452343" y="3095753"/>
                    <a:pt x="6440377" y="3066251"/>
                  </a:cubicBezTo>
                  <a:cubicBezTo>
                    <a:pt x="6436389" y="3058875"/>
                    <a:pt x="6438383" y="3040436"/>
                    <a:pt x="6440377" y="3029373"/>
                  </a:cubicBezTo>
                  <a:cubicBezTo>
                    <a:pt x="6446361" y="2988806"/>
                    <a:pt x="6434395" y="2955616"/>
                    <a:pt x="6412457" y="2948240"/>
                  </a:cubicBezTo>
                  <a:lnTo>
                    <a:pt x="6404480" y="2948240"/>
                  </a:lnTo>
                  <a:cubicBezTo>
                    <a:pt x="6406474" y="2937177"/>
                    <a:pt x="6408469" y="2933489"/>
                    <a:pt x="6410462" y="2926113"/>
                  </a:cubicBezTo>
                  <a:cubicBezTo>
                    <a:pt x="6404480" y="2922425"/>
                    <a:pt x="6398497" y="2922425"/>
                    <a:pt x="6394508" y="2915050"/>
                  </a:cubicBezTo>
                  <a:cubicBezTo>
                    <a:pt x="6390519" y="2911362"/>
                    <a:pt x="6388525" y="2900298"/>
                    <a:pt x="6384536" y="2896611"/>
                  </a:cubicBezTo>
                  <a:cubicBezTo>
                    <a:pt x="6368582" y="2881859"/>
                    <a:pt x="6350633" y="2867108"/>
                    <a:pt x="6332684" y="2852356"/>
                  </a:cubicBezTo>
                  <a:cubicBezTo>
                    <a:pt x="6326701" y="2848668"/>
                    <a:pt x="6318724" y="2848668"/>
                    <a:pt x="6312740" y="2848668"/>
                  </a:cubicBezTo>
                  <a:cubicBezTo>
                    <a:pt x="6308752" y="2852356"/>
                    <a:pt x="6306757" y="2837605"/>
                    <a:pt x="6302768" y="2837605"/>
                  </a:cubicBezTo>
                  <a:cubicBezTo>
                    <a:pt x="6274848" y="2826542"/>
                    <a:pt x="6246927" y="2819166"/>
                    <a:pt x="6219007" y="2804415"/>
                  </a:cubicBezTo>
                  <a:cubicBezTo>
                    <a:pt x="6197069" y="2789663"/>
                    <a:pt x="6171142" y="2819166"/>
                    <a:pt x="6149205" y="2789663"/>
                  </a:cubicBezTo>
                  <a:cubicBezTo>
                    <a:pt x="6147210" y="2785975"/>
                    <a:pt x="6143222" y="2793351"/>
                    <a:pt x="6141227" y="2793351"/>
                  </a:cubicBezTo>
                  <a:cubicBezTo>
                    <a:pt x="6123278" y="2785975"/>
                    <a:pt x="6107324" y="2804415"/>
                    <a:pt x="6089375" y="2793351"/>
                  </a:cubicBezTo>
                  <a:cubicBezTo>
                    <a:pt x="6071426" y="2782287"/>
                    <a:pt x="6051482" y="2778599"/>
                    <a:pt x="6043505" y="2745409"/>
                  </a:cubicBezTo>
                  <a:cubicBezTo>
                    <a:pt x="6035528" y="2712219"/>
                    <a:pt x="6029545" y="2679028"/>
                    <a:pt x="6029545" y="2645837"/>
                  </a:cubicBezTo>
                  <a:cubicBezTo>
                    <a:pt x="6031539" y="2605271"/>
                    <a:pt x="6041511" y="2561017"/>
                    <a:pt x="6003618" y="2568393"/>
                  </a:cubicBezTo>
                  <a:cubicBezTo>
                    <a:pt x="6005613" y="2561017"/>
                    <a:pt x="6005613" y="2553642"/>
                    <a:pt x="6007607" y="2549954"/>
                  </a:cubicBezTo>
                  <a:cubicBezTo>
                    <a:pt x="5891935" y="2527827"/>
                    <a:pt x="5776265" y="2509387"/>
                    <a:pt x="5662587" y="2487260"/>
                  </a:cubicBezTo>
                  <a:cubicBezTo>
                    <a:pt x="5658599" y="2461446"/>
                    <a:pt x="5654610" y="2431943"/>
                    <a:pt x="5650621" y="2391377"/>
                  </a:cubicBezTo>
                  <a:cubicBezTo>
                    <a:pt x="5672559" y="2435631"/>
                    <a:pt x="5692502" y="2461446"/>
                    <a:pt x="5720423" y="2457758"/>
                  </a:cubicBezTo>
                  <a:cubicBezTo>
                    <a:pt x="5722417" y="2428255"/>
                    <a:pt x="5720423" y="2406128"/>
                    <a:pt x="5704468" y="2387689"/>
                  </a:cubicBezTo>
                  <a:cubicBezTo>
                    <a:pt x="5702474" y="2384001"/>
                    <a:pt x="5700480" y="2369250"/>
                    <a:pt x="5702474" y="2361874"/>
                  </a:cubicBezTo>
                  <a:cubicBezTo>
                    <a:pt x="5710451" y="2324996"/>
                    <a:pt x="5718429" y="2291805"/>
                    <a:pt x="5724411" y="2258615"/>
                  </a:cubicBezTo>
                  <a:cubicBezTo>
                    <a:pt x="5732389" y="2269678"/>
                    <a:pt x="5738372" y="2277054"/>
                    <a:pt x="5746349" y="2284429"/>
                  </a:cubicBezTo>
                  <a:lnTo>
                    <a:pt x="5750338" y="2277054"/>
                  </a:lnTo>
                  <a:lnTo>
                    <a:pt x="5726406" y="2210673"/>
                  </a:lnTo>
                  <a:cubicBezTo>
                    <a:pt x="5742360" y="2218048"/>
                    <a:pt x="5756321" y="2221736"/>
                    <a:pt x="5774270" y="2229112"/>
                  </a:cubicBezTo>
                  <a:cubicBezTo>
                    <a:pt x="5768287" y="2206985"/>
                    <a:pt x="5762304" y="2192233"/>
                    <a:pt x="5762304" y="2192233"/>
                  </a:cubicBezTo>
                  <a:cubicBezTo>
                    <a:pt x="5772276" y="2177482"/>
                    <a:pt x="5782247" y="2162731"/>
                    <a:pt x="5796208" y="2144292"/>
                  </a:cubicBezTo>
                  <a:cubicBezTo>
                    <a:pt x="5796208" y="2140604"/>
                    <a:pt x="5798202" y="2118477"/>
                    <a:pt x="5804185" y="2114789"/>
                  </a:cubicBezTo>
                  <a:cubicBezTo>
                    <a:pt x="5816151" y="2103725"/>
                    <a:pt x="5820140" y="2122164"/>
                    <a:pt x="5824128" y="2140604"/>
                  </a:cubicBezTo>
                  <a:cubicBezTo>
                    <a:pt x="5826123" y="2151667"/>
                    <a:pt x="5838089" y="2155355"/>
                    <a:pt x="5846066" y="2159043"/>
                  </a:cubicBezTo>
                  <a:cubicBezTo>
                    <a:pt x="5854043" y="2162731"/>
                    <a:pt x="5864015" y="2162731"/>
                    <a:pt x="5873986" y="2159043"/>
                  </a:cubicBezTo>
                  <a:cubicBezTo>
                    <a:pt x="5889942" y="2159043"/>
                    <a:pt x="5905896" y="2155355"/>
                    <a:pt x="5927834" y="2151667"/>
                  </a:cubicBezTo>
                  <a:cubicBezTo>
                    <a:pt x="5911879" y="2144292"/>
                    <a:pt x="5899913" y="2136916"/>
                    <a:pt x="5889942" y="2133228"/>
                  </a:cubicBezTo>
                  <a:cubicBezTo>
                    <a:pt x="5889942" y="2129540"/>
                    <a:pt x="5889942" y="2125852"/>
                    <a:pt x="5887947" y="2122164"/>
                  </a:cubicBezTo>
                  <a:cubicBezTo>
                    <a:pt x="5903902" y="2114789"/>
                    <a:pt x="5919857" y="2107413"/>
                    <a:pt x="5933817" y="2100037"/>
                  </a:cubicBezTo>
                  <a:cubicBezTo>
                    <a:pt x="5949772" y="2107413"/>
                    <a:pt x="5963732" y="2118477"/>
                    <a:pt x="5975698" y="2125852"/>
                  </a:cubicBezTo>
                  <a:cubicBezTo>
                    <a:pt x="5979687" y="2192233"/>
                    <a:pt x="6003618" y="2136916"/>
                    <a:pt x="6017579" y="2144292"/>
                  </a:cubicBezTo>
                  <a:cubicBezTo>
                    <a:pt x="6013590" y="2129540"/>
                    <a:pt x="6007607" y="2114789"/>
                    <a:pt x="6001624" y="2096350"/>
                  </a:cubicBezTo>
                  <a:cubicBezTo>
                    <a:pt x="6027551" y="2103725"/>
                    <a:pt x="6053477" y="2103725"/>
                    <a:pt x="6071426" y="2140604"/>
                  </a:cubicBezTo>
                  <a:cubicBezTo>
                    <a:pt x="6073420" y="2144292"/>
                    <a:pt x="6081397" y="2140604"/>
                    <a:pt x="6085386" y="2136916"/>
                  </a:cubicBezTo>
                  <a:cubicBezTo>
                    <a:pt x="6091369" y="2140604"/>
                    <a:pt x="6101340" y="2147979"/>
                    <a:pt x="6105330" y="2144292"/>
                  </a:cubicBezTo>
                  <a:cubicBezTo>
                    <a:pt x="6111312" y="2133228"/>
                    <a:pt x="6111312" y="2114789"/>
                    <a:pt x="6117296" y="2092662"/>
                  </a:cubicBezTo>
                  <a:cubicBezTo>
                    <a:pt x="6131256" y="2136916"/>
                    <a:pt x="6145216" y="2111101"/>
                    <a:pt x="6159177" y="2092662"/>
                  </a:cubicBezTo>
                  <a:cubicBezTo>
                    <a:pt x="6157182" y="2103725"/>
                    <a:pt x="6157182" y="2111101"/>
                    <a:pt x="6157182" y="2111101"/>
                  </a:cubicBezTo>
                  <a:cubicBezTo>
                    <a:pt x="6169148" y="2122164"/>
                    <a:pt x="6179120" y="2129540"/>
                    <a:pt x="6193080" y="2140604"/>
                  </a:cubicBezTo>
                  <a:cubicBezTo>
                    <a:pt x="6203052" y="2133228"/>
                    <a:pt x="6215018" y="2107413"/>
                    <a:pt x="6232967" y="2133228"/>
                  </a:cubicBezTo>
                  <a:cubicBezTo>
                    <a:pt x="6234961" y="2136916"/>
                    <a:pt x="6242938" y="2129540"/>
                    <a:pt x="6248922" y="2129540"/>
                  </a:cubicBezTo>
                  <a:cubicBezTo>
                    <a:pt x="6254905" y="2125852"/>
                    <a:pt x="6258894" y="2125852"/>
                    <a:pt x="6260887" y="2122164"/>
                  </a:cubicBezTo>
                  <a:cubicBezTo>
                    <a:pt x="6264876" y="2096350"/>
                    <a:pt x="6266871" y="2074223"/>
                    <a:pt x="6272854" y="2052096"/>
                  </a:cubicBezTo>
                  <a:cubicBezTo>
                    <a:pt x="6278837" y="2029968"/>
                    <a:pt x="6276842" y="2007842"/>
                    <a:pt x="6264876" y="2000466"/>
                  </a:cubicBezTo>
                  <a:cubicBezTo>
                    <a:pt x="6260887" y="1996778"/>
                    <a:pt x="6256899" y="1996778"/>
                    <a:pt x="6254905" y="1993090"/>
                  </a:cubicBezTo>
                  <a:cubicBezTo>
                    <a:pt x="6272854" y="1959900"/>
                    <a:pt x="6288808" y="1937773"/>
                    <a:pt x="6314735" y="1952524"/>
                  </a:cubicBezTo>
                  <a:cubicBezTo>
                    <a:pt x="6320717" y="1956212"/>
                    <a:pt x="6328695" y="1941460"/>
                    <a:pt x="6338667" y="1930397"/>
                  </a:cubicBezTo>
                  <a:cubicBezTo>
                    <a:pt x="6332684" y="1919333"/>
                    <a:pt x="6328695" y="1915646"/>
                    <a:pt x="6324706" y="1911958"/>
                  </a:cubicBezTo>
                  <a:cubicBezTo>
                    <a:pt x="6340661" y="1849265"/>
                    <a:pt x="6366587" y="1889831"/>
                    <a:pt x="6390519" y="1889831"/>
                  </a:cubicBezTo>
                  <a:cubicBezTo>
                    <a:pt x="6382542" y="1878767"/>
                    <a:pt x="6378554" y="1867704"/>
                    <a:pt x="6374565" y="1864016"/>
                  </a:cubicBezTo>
                  <a:cubicBezTo>
                    <a:pt x="6386531" y="1852952"/>
                    <a:pt x="6398497" y="1845577"/>
                    <a:pt x="6408469" y="1834513"/>
                  </a:cubicBezTo>
                  <a:cubicBezTo>
                    <a:pt x="6410462" y="1819762"/>
                    <a:pt x="6408469" y="1805010"/>
                    <a:pt x="6410462" y="1797635"/>
                  </a:cubicBezTo>
                  <a:cubicBezTo>
                    <a:pt x="6420434" y="1768132"/>
                    <a:pt x="6414451" y="1746005"/>
                    <a:pt x="6398497" y="1731254"/>
                  </a:cubicBezTo>
                  <a:cubicBezTo>
                    <a:pt x="6392513" y="1723878"/>
                    <a:pt x="6386531" y="1709127"/>
                    <a:pt x="6382542" y="1698063"/>
                  </a:cubicBezTo>
                  <a:cubicBezTo>
                    <a:pt x="6388525" y="1698063"/>
                    <a:pt x="6396503" y="1694375"/>
                    <a:pt x="6404480" y="1694375"/>
                  </a:cubicBezTo>
                  <a:lnTo>
                    <a:pt x="6404480" y="1650121"/>
                  </a:lnTo>
                  <a:cubicBezTo>
                    <a:pt x="6408469" y="1650121"/>
                    <a:pt x="6412457" y="1650121"/>
                    <a:pt x="6416446" y="1653809"/>
                  </a:cubicBezTo>
                  <a:cubicBezTo>
                    <a:pt x="6418440" y="1609555"/>
                    <a:pt x="6420434" y="1565301"/>
                    <a:pt x="6424423" y="1517359"/>
                  </a:cubicBezTo>
                  <a:cubicBezTo>
                    <a:pt x="6402485" y="1495232"/>
                    <a:pt x="6414451" y="1469417"/>
                    <a:pt x="6426417" y="1436227"/>
                  </a:cubicBezTo>
                  <a:cubicBezTo>
                    <a:pt x="6426417" y="1436227"/>
                    <a:pt x="6422429" y="1432539"/>
                    <a:pt x="6418440" y="1432539"/>
                  </a:cubicBezTo>
                  <a:cubicBezTo>
                    <a:pt x="6420434" y="1417788"/>
                    <a:pt x="6424423" y="1403036"/>
                    <a:pt x="6426417" y="1388285"/>
                  </a:cubicBezTo>
                  <a:cubicBezTo>
                    <a:pt x="6430406" y="1358782"/>
                    <a:pt x="6424423" y="1355094"/>
                    <a:pt x="6406474" y="1369846"/>
                  </a:cubicBezTo>
                  <a:cubicBezTo>
                    <a:pt x="6404480" y="1362470"/>
                    <a:pt x="6402485" y="1351406"/>
                    <a:pt x="6398497" y="1344031"/>
                  </a:cubicBezTo>
                  <a:cubicBezTo>
                    <a:pt x="6396503" y="1347719"/>
                    <a:pt x="6396503" y="1351406"/>
                    <a:pt x="6394508" y="1355094"/>
                  </a:cubicBezTo>
                  <a:cubicBezTo>
                    <a:pt x="6386531" y="1351406"/>
                    <a:pt x="6380547" y="1344031"/>
                    <a:pt x="6372570" y="1340343"/>
                  </a:cubicBezTo>
                  <a:cubicBezTo>
                    <a:pt x="6332684" y="1310840"/>
                    <a:pt x="6290802" y="1318216"/>
                    <a:pt x="6250916" y="1314528"/>
                  </a:cubicBezTo>
                  <a:cubicBezTo>
                    <a:pt x="6244933" y="1314528"/>
                    <a:pt x="6236956" y="1325592"/>
                    <a:pt x="6230972" y="1325592"/>
                  </a:cubicBezTo>
                  <a:cubicBezTo>
                    <a:pt x="6207041" y="1321904"/>
                    <a:pt x="6185103" y="1307152"/>
                    <a:pt x="6163165" y="1303465"/>
                  </a:cubicBezTo>
                  <a:cubicBezTo>
                    <a:pt x="6133250" y="1299777"/>
                    <a:pt x="6103335" y="1299777"/>
                    <a:pt x="6073420" y="1299777"/>
                  </a:cubicBezTo>
                  <a:cubicBezTo>
                    <a:pt x="6051482" y="1299777"/>
                    <a:pt x="6047494" y="1277650"/>
                    <a:pt x="6049489" y="1248147"/>
                  </a:cubicBezTo>
                  <a:cubicBezTo>
                    <a:pt x="6057466" y="1237084"/>
                    <a:pt x="6065443" y="1214956"/>
                    <a:pt x="6065443" y="1211269"/>
                  </a:cubicBezTo>
                  <a:cubicBezTo>
                    <a:pt x="6039517" y="1174390"/>
                    <a:pt x="6063449" y="1148575"/>
                    <a:pt x="6069432" y="1119073"/>
                  </a:cubicBezTo>
                  <a:cubicBezTo>
                    <a:pt x="6067437" y="1045316"/>
                    <a:pt x="6065443" y="971559"/>
                    <a:pt x="6063449" y="894115"/>
                  </a:cubicBezTo>
                  <a:cubicBezTo>
                    <a:pt x="6067437" y="890427"/>
                    <a:pt x="6075414" y="886739"/>
                    <a:pt x="6081397" y="883051"/>
                  </a:cubicBezTo>
                  <a:cubicBezTo>
                    <a:pt x="6079403" y="871988"/>
                    <a:pt x="6075414" y="860924"/>
                    <a:pt x="6075414" y="849861"/>
                  </a:cubicBezTo>
                  <a:cubicBezTo>
                    <a:pt x="6081397" y="805607"/>
                    <a:pt x="6083392" y="761352"/>
                    <a:pt x="6057466" y="728162"/>
                  </a:cubicBezTo>
                  <a:cubicBezTo>
                    <a:pt x="6069432" y="713411"/>
                    <a:pt x="6079403" y="702347"/>
                    <a:pt x="6091369" y="687596"/>
                  </a:cubicBezTo>
                  <a:cubicBezTo>
                    <a:pt x="6089375" y="683908"/>
                    <a:pt x="6087381" y="676532"/>
                    <a:pt x="6087381" y="672844"/>
                  </a:cubicBezTo>
                  <a:cubicBezTo>
                    <a:pt x="6087381" y="669157"/>
                    <a:pt x="6085386" y="669157"/>
                    <a:pt x="6083392" y="669157"/>
                  </a:cubicBezTo>
                  <a:cubicBezTo>
                    <a:pt x="6063449" y="669157"/>
                    <a:pt x="6055471" y="661781"/>
                    <a:pt x="6053477" y="624903"/>
                  </a:cubicBezTo>
                  <a:cubicBezTo>
                    <a:pt x="6053477" y="617527"/>
                    <a:pt x="6053477" y="606463"/>
                    <a:pt x="6057466" y="599088"/>
                  </a:cubicBezTo>
                  <a:cubicBezTo>
                    <a:pt x="6065443" y="588024"/>
                    <a:pt x="6073420" y="576961"/>
                    <a:pt x="6083392" y="569585"/>
                  </a:cubicBezTo>
                  <a:cubicBezTo>
                    <a:pt x="6087381" y="565897"/>
                    <a:pt x="6095358" y="569585"/>
                    <a:pt x="6099347" y="573273"/>
                  </a:cubicBezTo>
                  <a:cubicBezTo>
                    <a:pt x="6121284" y="595400"/>
                    <a:pt x="6123278" y="595400"/>
                    <a:pt x="6127267" y="547458"/>
                  </a:cubicBezTo>
                  <a:cubicBezTo>
                    <a:pt x="6131256" y="551146"/>
                    <a:pt x="6135245" y="554834"/>
                    <a:pt x="6141227" y="558521"/>
                  </a:cubicBezTo>
                  <a:cubicBezTo>
                    <a:pt x="6139233" y="543770"/>
                    <a:pt x="6139233" y="532707"/>
                    <a:pt x="6135245" y="521643"/>
                  </a:cubicBezTo>
                  <a:cubicBezTo>
                    <a:pt x="6135245" y="517955"/>
                    <a:pt x="6131256" y="514267"/>
                    <a:pt x="6127267" y="510580"/>
                  </a:cubicBezTo>
                  <a:cubicBezTo>
                    <a:pt x="6131256" y="506892"/>
                    <a:pt x="6135245" y="499516"/>
                    <a:pt x="6139233" y="503204"/>
                  </a:cubicBezTo>
                  <a:cubicBezTo>
                    <a:pt x="6159177" y="514267"/>
                    <a:pt x="6171142" y="488453"/>
                    <a:pt x="6185103" y="473701"/>
                  </a:cubicBezTo>
                  <a:cubicBezTo>
                    <a:pt x="6173137" y="444198"/>
                    <a:pt x="6161170" y="418384"/>
                    <a:pt x="6151199" y="388881"/>
                  </a:cubicBezTo>
                  <a:cubicBezTo>
                    <a:pt x="6167154" y="374130"/>
                    <a:pt x="6179120" y="366754"/>
                    <a:pt x="6191086" y="355690"/>
                  </a:cubicBezTo>
                  <a:cubicBezTo>
                    <a:pt x="6165159" y="274558"/>
                    <a:pt x="6165159" y="274558"/>
                    <a:pt x="6183108" y="241367"/>
                  </a:cubicBezTo>
                  <a:cubicBezTo>
                    <a:pt x="6183108" y="237680"/>
                    <a:pt x="6181114" y="233992"/>
                    <a:pt x="6181114" y="230304"/>
                  </a:cubicBezTo>
                  <a:cubicBezTo>
                    <a:pt x="6175131" y="233992"/>
                    <a:pt x="6167154" y="237680"/>
                    <a:pt x="6161170" y="245055"/>
                  </a:cubicBezTo>
                  <a:lnTo>
                    <a:pt x="6159177" y="241367"/>
                  </a:lnTo>
                  <a:cubicBezTo>
                    <a:pt x="6167154" y="226616"/>
                    <a:pt x="6175131" y="215553"/>
                    <a:pt x="6183108" y="200801"/>
                  </a:cubicBezTo>
                  <a:cubicBezTo>
                    <a:pt x="6183108" y="189738"/>
                    <a:pt x="6187097" y="163923"/>
                    <a:pt x="6183108" y="156547"/>
                  </a:cubicBezTo>
                  <a:cubicBezTo>
                    <a:pt x="6167154" y="130732"/>
                    <a:pt x="6185103" y="104917"/>
                    <a:pt x="6181114" y="79103"/>
                  </a:cubicBezTo>
                  <a:cubicBezTo>
                    <a:pt x="6179120" y="71727"/>
                    <a:pt x="6181114" y="53288"/>
                    <a:pt x="6179120" y="53288"/>
                  </a:cubicBezTo>
                  <a:cubicBezTo>
                    <a:pt x="6167154" y="42224"/>
                    <a:pt x="6153193" y="23785"/>
                    <a:pt x="6139233" y="23785"/>
                  </a:cubicBezTo>
                  <a:cubicBezTo>
                    <a:pt x="6107324" y="20097"/>
                    <a:pt x="6075414" y="27473"/>
                    <a:pt x="6043505" y="27473"/>
                  </a:cubicBezTo>
                  <a:lnTo>
                    <a:pt x="5941794" y="27473"/>
                  </a:lnTo>
                  <a:cubicBezTo>
                    <a:pt x="5917862" y="27473"/>
                    <a:pt x="5897919" y="16409"/>
                    <a:pt x="5873986" y="5346"/>
                  </a:cubicBezTo>
                  <a:cubicBezTo>
                    <a:pt x="5846066" y="-4570"/>
                    <a:pt x="5816151" y="1658"/>
                    <a:pt x="5786236" y="5346"/>
                  </a:cubicBezTo>
                  <a:cubicBezTo>
                    <a:pt x="5722417" y="9034"/>
                    <a:pt x="5658599" y="9034"/>
                    <a:pt x="5594780" y="12721"/>
                  </a:cubicBezTo>
                  <a:cubicBezTo>
                    <a:pt x="5564865" y="12721"/>
                    <a:pt x="5532955" y="20097"/>
                    <a:pt x="5503041" y="23785"/>
                  </a:cubicBezTo>
                  <a:cubicBezTo>
                    <a:pt x="5465148" y="27473"/>
                    <a:pt x="5427256" y="23785"/>
                    <a:pt x="5389364" y="27473"/>
                  </a:cubicBezTo>
                  <a:cubicBezTo>
                    <a:pt x="5349477" y="31161"/>
                    <a:pt x="5309590" y="38536"/>
                    <a:pt x="5269704" y="42224"/>
                  </a:cubicBezTo>
                  <a:cubicBezTo>
                    <a:pt x="5221840" y="45912"/>
                    <a:pt x="5173975" y="45912"/>
                    <a:pt x="5126111" y="49600"/>
                  </a:cubicBezTo>
                  <a:lnTo>
                    <a:pt x="4976536" y="60663"/>
                  </a:lnTo>
                  <a:cubicBezTo>
                    <a:pt x="4930667" y="64351"/>
                    <a:pt x="4886791" y="64351"/>
                    <a:pt x="4840922" y="64351"/>
                  </a:cubicBezTo>
                  <a:cubicBezTo>
                    <a:pt x="4807018" y="64351"/>
                    <a:pt x="4771120" y="68039"/>
                    <a:pt x="4737216" y="71727"/>
                  </a:cubicBezTo>
                  <a:lnTo>
                    <a:pt x="4635505" y="82790"/>
                  </a:lnTo>
                  <a:cubicBezTo>
                    <a:pt x="4611573" y="86478"/>
                    <a:pt x="4587641" y="86478"/>
                    <a:pt x="4561715" y="90166"/>
                  </a:cubicBezTo>
                  <a:cubicBezTo>
                    <a:pt x="4521828" y="93854"/>
                    <a:pt x="4481942" y="93854"/>
                    <a:pt x="4442055" y="97542"/>
                  </a:cubicBezTo>
                  <a:cubicBezTo>
                    <a:pt x="4396185" y="101230"/>
                    <a:pt x="4352310" y="108605"/>
                    <a:pt x="4308434" y="112293"/>
                  </a:cubicBezTo>
                  <a:cubicBezTo>
                    <a:pt x="4262565" y="119669"/>
                    <a:pt x="4218689" y="127044"/>
                    <a:pt x="4172820" y="134420"/>
                  </a:cubicBezTo>
                  <a:cubicBezTo>
                    <a:pt x="4154870" y="138108"/>
                    <a:pt x="4136922" y="138108"/>
                    <a:pt x="4116978" y="141796"/>
                  </a:cubicBezTo>
                  <a:lnTo>
                    <a:pt x="4059143" y="141796"/>
                  </a:lnTo>
                  <a:cubicBezTo>
                    <a:pt x="3993330" y="149171"/>
                    <a:pt x="3929511" y="160235"/>
                    <a:pt x="3863698" y="167611"/>
                  </a:cubicBezTo>
                  <a:cubicBezTo>
                    <a:pt x="3823811" y="171298"/>
                    <a:pt x="3781930" y="174986"/>
                    <a:pt x="3742043" y="182362"/>
                  </a:cubicBezTo>
                  <a:cubicBezTo>
                    <a:pt x="3718111" y="186050"/>
                    <a:pt x="3692185" y="193426"/>
                    <a:pt x="3668253" y="197113"/>
                  </a:cubicBezTo>
                  <a:lnTo>
                    <a:pt x="3506712" y="219240"/>
                  </a:lnTo>
                  <a:cubicBezTo>
                    <a:pt x="3472808" y="222928"/>
                    <a:pt x="3440899" y="237680"/>
                    <a:pt x="3408990" y="241367"/>
                  </a:cubicBezTo>
                  <a:cubicBezTo>
                    <a:pt x="3359131" y="248743"/>
                    <a:pt x="3307278" y="252431"/>
                    <a:pt x="3257420" y="259807"/>
                  </a:cubicBezTo>
                  <a:cubicBezTo>
                    <a:pt x="3245454" y="259807"/>
                    <a:pt x="3231494" y="263494"/>
                    <a:pt x="3219528" y="263494"/>
                  </a:cubicBezTo>
                  <a:cubicBezTo>
                    <a:pt x="3175653" y="270870"/>
                    <a:pt x="3133771" y="278246"/>
                    <a:pt x="3089896" y="285621"/>
                  </a:cubicBezTo>
                  <a:cubicBezTo>
                    <a:pt x="3065964" y="289309"/>
                    <a:pt x="3040038" y="296685"/>
                    <a:pt x="3016106" y="300373"/>
                  </a:cubicBezTo>
                  <a:cubicBezTo>
                    <a:pt x="2986191" y="304061"/>
                    <a:pt x="2956276" y="307748"/>
                    <a:pt x="2928355" y="311436"/>
                  </a:cubicBezTo>
                  <a:cubicBezTo>
                    <a:pt x="2872513" y="322500"/>
                    <a:pt x="2814678" y="333563"/>
                    <a:pt x="2758836" y="344627"/>
                  </a:cubicBezTo>
                  <a:cubicBezTo>
                    <a:pt x="2748865" y="348315"/>
                    <a:pt x="2740888" y="359378"/>
                    <a:pt x="2730916" y="359378"/>
                  </a:cubicBezTo>
                  <a:cubicBezTo>
                    <a:pt x="2685046" y="366754"/>
                    <a:pt x="2639176" y="366754"/>
                    <a:pt x="2595301" y="377817"/>
                  </a:cubicBezTo>
                  <a:cubicBezTo>
                    <a:pt x="2571369" y="385193"/>
                    <a:pt x="2545443" y="366754"/>
                    <a:pt x="2523505" y="403632"/>
                  </a:cubicBezTo>
                  <a:cubicBezTo>
                    <a:pt x="2515528" y="414696"/>
                    <a:pt x="2493590" y="396257"/>
                    <a:pt x="2479630" y="399944"/>
                  </a:cubicBezTo>
                  <a:cubicBezTo>
                    <a:pt x="2423788" y="411008"/>
                    <a:pt x="2367947" y="425759"/>
                    <a:pt x="2314100" y="436823"/>
                  </a:cubicBezTo>
                  <a:cubicBezTo>
                    <a:pt x="2270225" y="447886"/>
                    <a:pt x="2228344" y="455262"/>
                    <a:pt x="2184468" y="466325"/>
                  </a:cubicBezTo>
                  <a:cubicBezTo>
                    <a:pt x="2168514" y="470013"/>
                    <a:pt x="2152559" y="481077"/>
                    <a:pt x="2138599" y="484765"/>
                  </a:cubicBezTo>
                  <a:cubicBezTo>
                    <a:pt x="2098712" y="492140"/>
                    <a:pt x="2058825" y="499516"/>
                    <a:pt x="2020933" y="506892"/>
                  </a:cubicBezTo>
                  <a:cubicBezTo>
                    <a:pt x="2020933" y="521643"/>
                    <a:pt x="2020933" y="529019"/>
                    <a:pt x="2018938" y="536394"/>
                  </a:cubicBezTo>
                  <a:cubicBezTo>
                    <a:pt x="2014950" y="529019"/>
                    <a:pt x="2010961" y="517955"/>
                    <a:pt x="2006973" y="503204"/>
                  </a:cubicBezTo>
                  <a:cubicBezTo>
                    <a:pt x="1998995" y="543770"/>
                    <a:pt x="1983041" y="517955"/>
                    <a:pt x="1971074" y="521643"/>
                  </a:cubicBezTo>
                  <a:cubicBezTo>
                    <a:pt x="1949137" y="529019"/>
                    <a:pt x="1925205" y="540082"/>
                    <a:pt x="1903267" y="543770"/>
                  </a:cubicBezTo>
                  <a:cubicBezTo>
                    <a:pt x="1863380" y="554834"/>
                    <a:pt x="1823494" y="562209"/>
                    <a:pt x="1783607" y="569585"/>
                  </a:cubicBezTo>
                  <a:cubicBezTo>
                    <a:pt x="1749703" y="576961"/>
                    <a:pt x="1715800" y="591712"/>
                    <a:pt x="1681896" y="602775"/>
                  </a:cubicBezTo>
                  <a:cubicBezTo>
                    <a:pt x="1624060" y="621215"/>
                    <a:pt x="1564230" y="632278"/>
                    <a:pt x="1506395" y="650717"/>
                  </a:cubicBezTo>
                  <a:cubicBezTo>
                    <a:pt x="1466508" y="661781"/>
                    <a:pt x="1426621" y="680220"/>
                    <a:pt x="1384740" y="691284"/>
                  </a:cubicBezTo>
                  <a:cubicBezTo>
                    <a:pt x="1342859" y="706035"/>
                    <a:pt x="1298984" y="717098"/>
                    <a:pt x="1257103" y="731850"/>
                  </a:cubicBezTo>
                  <a:cubicBezTo>
                    <a:pt x="1227188" y="742913"/>
                    <a:pt x="1197273" y="757665"/>
                    <a:pt x="1167358" y="768728"/>
                  </a:cubicBezTo>
                  <a:cubicBezTo>
                    <a:pt x="1107528" y="787167"/>
                    <a:pt x="1045703" y="805607"/>
                    <a:pt x="985873" y="824046"/>
                  </a:cubicBezTo>
                  <a:cubicBezTo>
                    <a:pt x="963936" y="831421"/>
                    <a:pt x="943992" y="846173"/>
                    <a:pt x="922055" y="853548"/>
                  </a:cubicBezTo>
                  <a:cubicBezTo>
                    <a:pt x="884162" y="868300"/>
                    <a:pt x="846270" y="875675"/>
                    <a:pt x="808378" y="890427"/>
                  </a:cubicBezTo>
                  <a:cubicBezTo>
                    <a:pt x="780457" y="901490"/>
                    <a:pt x="754531" y="919930"/>
                    <a:pt x="728604" y="927305"/>
                  </a:cubicBezTo>
                  <a:cubicBezTo>
                    <a:pt x="672763" y="949432"/>
                    <a:pt x="616921" y="964184"/>
                    <a:pt x="561080" y="982623"/>
                  </a:cubicBezTo>
                  <a:cubicBezTo>
                    <a:pt x="537148" y="989998"/>
                    <a:pt x="513216" y="1004750"/>
                    <a:pt x="489284" y="1015813"/>
                  </a:cubicBezTo>
                  <a:cubicBezTo>
                    <a:pt x="451392" y="1034252"/>
                    <a:pt x="411505" y="1049004"/>
                    <a:pt x="373613" y="1067443"/>
                  </a:cubicBezTo>
                  <a:cubicBezTo>
                    <a:pt x="363641" y="1071131"/>
                    <a:pt x="353669" y="1082194"/>
                    <a:pt x="341703" y="1085882"/>
                  </a:cubicBezTo>
                  <a:cubicBezTo>
                    <a:pt x="329737" y="1089570"/>
                    <a:pt x="317771" y="1089570"/>
                    <a:pt x="305805" y="1093258"/>
                  </a:cubicBezTo>
                  <a:cubicBezTo>
                    <a:pt x="281873" y="1104321"/>
                    <a:pt x="257941" y="1115385"/>
                    <a:pt x="236004" y="1126448"/>
                  </a:cubicBezTo>
                  <a:cubicBezTo>
                    <a:pt x="188140" y="1148575"/>
                    <a:pt x="164208" y="1155951"/>
                    <a:pt x="142270" y="1178078"/>
                  </a:cubicBezTo>
                  <a:cubicBezTo>
                    <a:pt x="122327" y="1196517"/>
                    <a:pt x="94406" y="1192830"/>
                    <a:pt x="86429" y="1251835"/>
                  </a:cubicBezTo>
                  <a:cubicBezTo>
                    <a:pt x="82440" y="1270274"/>
                    <a:pt x="72468" y="1281338"/>
                    <a:pt x="90417" y="1288713"/>
                  </a:cubicBezTo>
                  <a:cubicBezTo>
                    <a:pt x="92412" y="1288713"/>
                    <a:pt x="96400" y="1299777"/>
                    <a:pt x="94406" y="1303465"/>
                  </a:cubicBezTo>
                  <a:cubicBezTo>
                    <a:pt x="90417" y="1325592"/>
                    <a:pt x="86429" y="1347719"/>
                    <a:pt x="82440" y="1377221"/>
                  </a:cubicBezTo>
                  <a:cubicBezTo>
                    <a:pt x="82440" y="1377221"/>
                    <a:pt x="86429" y="1380909"/>
                    <a:pt x="90417" y="1388285"/>
                  </a:cubicBezTo>
                  <a:cubicBezTo>
                    <a:pt x="78451" y="1410412"/>
                    <a:pt x="78451" y="1491544"/>
                    <a:pt x="86429" y="1517359"/>
                  </a:cubicBezTo>
                  <a:cubicBezTo>
                    <a:pt x="90417" y="1532110"/>
                    <a:pt x="92412" y="1550550"/>
                    <a:pt x="94406" y="1568989"/>
                  </a:cubicBezTo>
                  <a:cubicBezTo>
                    <a:pt x="70474" y="1580053"/>
                    <a:pt x="98395" y="1605867"/>
                    <a:pt x="90417" y="1620619"/>
                  </a:cubicBezTo>
                  <a:cubicBezTo>
                    <a:pt x="94406" y="1620619"/>
                    <a:pt x="98395" y="1620619"/>
                    <a:pt x="104378" y="1624306"/>
                  </a:cubicBezTo>
                  <a:cubicBezTo>
                    <a:pt x="100389" y="1635370"/>
                    <a:pt x="96400" y="1642746"/>
                    <a:pt x="94406" y="1646434"/>
                  </a:cubicBezTo>
                  <a:cubicBezTo>
                    <a:pt x="98395" y="1653809"/>
                    <a:pt x="104378" y="1657497"/>
                    <a:pt x="108366" y="1664873"/>
                  </a:cubicBezTo>
                  <a:cubicBezTo>
                    <a:pt x="86429" y="1720190"/>
                    <a:pt x="86429" y="1746005"/>
                    <a:pt x="112355" y="1793947"/>
                  </a:cubicBezTo>
                  <a:cubicBezTo>
                    <a:pt x="114349" y="1797635"/>
                    <a:pt x="118338" y="1805010"/>
                    <a:pt x="118338" y="1808698"/>
                  </a:cubicBezTo>
                  <a:cubicBezTo>
                    <a:pt x="112355" y="1849265"/>
                    <a:pt x="114349" y="1886143"/>
                    <a:pt x="128310" y="1919333"/>
                  </a:cubicBezTo>
                  <a:cubicBezTo>
                    <a:pt x="128310" y="1919333"/>
                    <a:pt x="126315" y="1930397"/>
                    <a:pt x="122327" y="1937773"/>
                  </a:cubicBezTo>
                  <a:cubicBezTo>
                    <a:pt x="128310" y="1934085"/>
                    <a:pt x="132298" y="1930397"/>
                    <a:pt x="136287" y="1930397"/>
                  </a:cubicBezTo>
                  <a:lnTo>
                    <a:pt x="130304" y="1996778"/>
                  </a:lnTo>
                  <a:lnTo>
                    <a:pt x="152242" y="1996778"/>
                  </a:lnTo>
                  <a:cubicBezTo>
                    <a:pt x="158225" y="2011529"/>
                    <a:pt x="164208" y="2022593"/>
                    <a:pt x="164208" y="2026281"/>
                  </a:cubicBezTo>
                  <a:cubicBezTo>
                    <a:pt x="170191" y="2015217"/>
                    <a:pt x="174179" y="2011529"/>
                    <a:pt x="176174" y="2007842"/>
                  </a:cubicBezTo>
                  <a:cubicBezTo>
                    <a:pt x="186145" y="2037344"/>
                    <a:pt x="194123" y="2059471"/>
                    <a:pt x="200106" y="2081598"/>
                  </a:cubicBezTo>
                  <a:cubicBezTo>
                    <a:pt x="198111" y="2107413"/>
                    <a:pt x="194123" y="2129540"/>
                    <a:pt x="192128" y="2144292"/>
                  </a:cubicBezTo>
                  <a:cubicBezTo>
                    <a:pt x="182157" y="2144292"/>
                    <a:pt x="172185" y="2140604"/>
                    <a:pt x="166202" y="2147979"/>
                  </a:cubicBezTo>
                  <a:cubicBezTo>
                    <a:pt x="160219" y="2155355"/>
                    <a:pt x="160219" y="2173794"/>
                    <a:pt x="156230" y="2184858"/>
                  </a:cubicBezTo>
                  <a:cubicBezTo>
                    <a:pt x="156230" y="2188546"/>
                    <a:pt x="170191" y="2236487"/>
                    <a:pt x="168196" y="2240175"/>
                  </a:cubicBezTo>
                  <a:cubicBezTo>
                    <a:pt x="166202" y="2265990"/>
                    <a:pt x="162213" y="2291805"/>
                    <a:pt x="160219" y="2321308"/>
                  </a:cubicBezTo>
                  <a:cubicBezTo>
                    <a:pt x="168196" y="2332371"/>
                    <a:pt x="178168" y="2347123"/>
                    <a:pt x="186145" y="2358186"/>
                  </a:cubicBezTo>
                  <a:cubicBezTo>
                    <a:pt x="172185" y="2372937"/>
                    <a:pt x="162213" y="2387689"/>
                    <a:pt x="152242" y="2398752"/>
                  </a:cubicBezTo>
                  <a:cubicBezTo>
                    <a:pt x="156230" y="2402440"/>
                    <a:pt x="158225" y="2406128"/>
                    <a:pt x="162213" y="2409816"/>
                  </a:cubicBezTo>
                  <a:cubicBezTo>
                    <a:pt x="164208" y="2424567"/>
                    <a:pt x="168196" y="2439319"/>
                    <a:pt x="168196" y="2454070"/>
                  </a:cubicBezTo>
                  <a:cubicBezTo>
                    <a:pt x="168196" y="2468821"/>
                    <a:pt x="162213" y="2494636"/>
                    <a:pt x="166202" y="2498324"/>
                  </a:cubicBezTo>
                  <a:cubicBezTo>
                    <a:pt x="184151" y="2516763"/>
                    <a:pt x="174179" y="2572081"/>
                    <a:pt x="198111" y="2579456"/>
                  </a:cubicBezTo>
                  <a:cubicBezTo>
                    <a:pt x="200106" y="2579456"/>
                    <a:pt x="200106" y="2586832"/>
                    <a:pt x="204094" y="2594208"/>
                  </a:cubicBezTo>
                  <a:cubicBezTo>
                    <a:pt x="198111" y="2594208"/>
                    <a:pt x="194123" y="2594208"/>
                    <a:pt x="186145" y="2597895"/>
                  </a:cubicBezTo>
                  <a:cubicBezTo>
                    <a:pt x="208083" y="2627398"/>
                    <a:pt x="202100" y="2653213"/>
                    <a:pt x="194123" y="2675340"/>
                  </a:cubicBezTo>
                  <a:cubicBezTo>
                    <a:pt x="186145" y="2679028"/>
                    <a:pt x="180162" y="2682716"/>
                    <a:pt x="174179" y="2686404"/>
                  </a:cubicBezTo>
                  <a:cubicBezTo>
                    <a:pt x="176174" y="2693779"/>
                    <a:pt x="176174" y="2697467"/>
                    <a:pt x="178168" y="2704843"/>
                  </a:cubicBezTo>
                  <a:cubicBezTo>
                    <a:pt x="180162" y="2708531"/>
                    <a:pt x="190134" y="2756473"/>
                    <a:pt x="190134" y="2763848"/>
                  </a:cubicBezTo>
                  <a:cubicBezTo>
                    <a:pt x="186145" y="2782287"/>
                    <a:pt x="184151" y="2800726"/>
                    <a:pt x="182157" y="2819166"/>
                  </a:cubicBezTo>
                  <a:cubicBezTo>
                    <a:pt x="194123" y="2819166"/>
                    <a:pt x="204094" y="2822854"/>
                    <a:pt x="208083" y="2822854"/>
                  </a:cubicBezTo>
                  <a:cubicBezTo>
                    <a:pt x="204094" y="2826542"/>
                    <a:pt x="198111" y="2833917"/>
                    <a:pt x="194123" y="2837605"/>
                  </a:cubicBezTo>
                  <a:cubicBezTo>
                    <a:pt x="196117" y="2844981"/>
                    <a:pt x="198111" y="2852356"/>
                    <a:pt x="202100" y="2856044"/>
                  </a:cubicBezTo>
                  <a:cubicBezTo>
                    <a:pt x="218055" y="2852356"/>
                    <a:pt x="234009" y="2848668"/>
                    <a:pt x="251958" y="2844981"/>
                  </a:cubicBezTo>
                  <a:cubicBezTo>
                    <a:pt x="249964" y="2863420"/>
                    <a:pt x="247970" y="2878171"/>
                    <a:pt x="243981" y="2892922"/>
                  </a:cubicBezTo>
                  <a:cubicBezTo>
                    <a:pt x="253953" y="2892922"/>
                    <a:pt x="265919" y="2896611"/>
                    <a:pt x="275890" y="2896611"/>
                  </a:cubicBezTo>
                  <a:lnTo>
                    <a:pt x="275890" y="2915050"/>
                  </a:lnTo>
                  <a:cubicBezTo>
                    <a:pt x="261930" y="2918737"/>
                    <a:pt x="247970" y="2926113"/>
                    <a:pt x="236004" y="2929801"/>
                  </a:cubicBezTo>
                  <a:cubicBezTo>
                    <a:pt x="285862" y="2974055"/>
                    <a:pt x="331732" y="2933489"/>
                    <a:pt x="385579" y="2918737"/>
                  </a:cubicBezTo>
                  <a:cubicBezTo>
                    <a:pt x="395550" y="2937177"/>
                    <a:pt x="405522" y="2922425"/>
                    <a:pt x="413499" y="2892922"/>
                  </a:cubicBezTo>
                  <a:cubicBezTo>
                    <a:pt x="423471" y="2918737"/>
                    <a:pt x="431448" y="2911362"/>
                    <a:pt x="451392" y="2859732"/>
                  </a:cubicBezTo>
                  <a:cubicBezTo>
                    <a:pt x="453386" y="2859732"/>
                    <a:pt x="455380" y="2863420"/>
                    <a:pt x="457375" y="2863420"/>
                  </a:cubicBezTo>
                  <a:cubicBezTo>
                    <a:pt x="455380" y="2878171"/>
                    <a:pt x="451392" y="2889235"/>
                    <a:pt x="449397" y="2903986"/>
                  </a:cubicBezTo>
                  <a:cubicBezTo>
                    <a:pt x="461363" y="2896611"/>
                    <a:pt x="471335" y="2892922"/>
                    <a:pt x="483301" y="2885547"/>
                  </a:cubicBezTo>
                  <a:lnTo>
                    <a:pt x="525182" y="2874483"/>
                  </a:lnTo>
                  <a:cubicBezTo>
                    <a:pt x="547120" y="2867108"/>
                    <a:pt x="569057" y="2863420"/>
                    <a:pt x="589001" y="2856044"/>
                  </a:cubicBezTo>
                  <a:cubicBezTo>
                    <a:pt x="596978" y="2852356"/>
                    <a:pt x="604956" y="2841293"/>
                    <a:pt x="612933" y="2837605"/>
                  </a:cubicBezTo>
                  <a:cubicBezTo>
                    <a:pt x="620910" y="2833917"/>
                    <a:pt x="632876" y="2822854"/>
                    <a:pt x="636865" y="2830229"/>
                  </a:cubicBezTo>
                  <a:cubicBezTo>
                    <a:pt x="652819" y="2856044"/>
                    <a:pt x="666780" y="2885547"/>
                    <a:pt x="682735" y="2911362"/>
                  </a:cubicBezTo>
                  <a:cubicBezTo>
                    <a:pt x="684729" y="2903986"/>
                    <a:pt x="686723" y="2892922"/>
                    <a:pt x="686723" y="2892922"/>
                  </a:cubicBezTo>
                  <a:cubicBezTo>
                    <a:pt x="700684" y="2900298"/>
                    <a:pt x="710655" y="2903986"/>
                    <a:pt x="724616" y="2911362"/>
                  </a:cubicBezTo>
                  <a:cubicBezTo>
                    <a:pt x="726610" y="2922425"/>
                    <a:pt x="730599" y="2937177"/>
                    <a:pt x="730599" y="2944552"/>
                  </a:cubicBezTo>
                  <a:cubicBezTo>
                    <a:pt x="752536" y="2948240"/>
                    <a:pt x="770485" y="2951928"/>
                    <a:pt x="786440" y="2955616"/>
                  </a:cubicBezTo>
                  <a:cubicBezTo>
                    <a:pt x="786440" y="2959304"/>
                    <a:pt x="788434" y="2962991"/>
                    <a:pt x="788434" y="2966679"/>
                  </a:cubicBezTo>
                  <a:lnTo>
                    <a:pt x="752536" y="2988806"/>
                  </a:lnTo>
                  <a:cubicBezTo>
                    <a:pt x="750542" y="2977743"/>
                    <a:pt x="748548" y="2974055"/>
                    <a:pt x="744559" y="2955616"/>
                  </a:cubicBezTo>
                  <a:cubicBezTo>
                    <a:pt x="746553" y="2996182"/>
                    <a:pt x="748548" y="3021997"/>
                    <a:pt x="748548" y="3055187"/>
                  </a:cubicBezTo>
                  <a:cubicBezTo>
                    <a:pt x="766497" y="3029373"/>
                    <a:pt x="790429" y="3058875"/>
                    <a:pt x="802395" y="3014621"/>
                  </a:cubicBezTo>
                  <a:cubicBezTo>
                    <a:pt x="802395" y="3010933"/>
                    <a:pt x="810372" y="3010933"/>
                    <a:pt x="812366" y="3014621"/>
                  </a:cubicBezTo>
                  <a:cubicBezTo>
                    <a:pt x="828321" y="3018309"/>
                    <a:pt x="844276" y="3021997"/>
                    <a:pt x="860230" y="3029373"/>
                  </a:cubicBezTo>
                  <a:cubicBezTo>
                    <a:pt x="858236" y="3021997"/>
                    <a:pt x="858236" y="3014621"/>
                    <a:pt x="856242" y="3007246"/>
                  </a:cubicBezTo>
                  <a:cubicBezTo>
                    <a:pt x="866213" y="3010933"/>
                    <a:pt x="874191" y="3014621"/>
                    <a:pt x="880174" y="3018309"/>
                  </a:cubicBezTo>
                  <a:cubicBezTo>
                    <a:pt x="880174" y="3021997"/>
                    <a:pt x="882168" y="3025685"/>
                    <a:pt x="882168" y="3029373"/>
                  </a:cubicBezTo>
                  <a:cubicBezTo>
                    <a:pt x="868208" y="3044124"/>
                    <a:pt x="854247" y="3062563"/>
                    <a:pt x="840287" y="3077314"/>
                  </a:cubicBezTo>
                  <a:cubicBezTo>
                    <a:pt x="818349" y="3103129"/>
                    <a:pt x="798406" y="3136320"/>
                    <a:pt x="776468" y="3147383"/>
                  </a:cubicBezTo>
                  <a:cubicBezTo>
                    <a:pt x="738576" y="3162135"/>
                    <a:pt x="700684" y="3187949"/>
                    <a:pt x="660797" y="3191637"/>
                  </a:cubicBezTo>
                  <a:lnTo>
                    <a:pt x="650825" y="3191637"/>
                  </a:lnTo>
                  <a:cubicBezTo>
                    <a:pt x="608944" y="3206389"/>
                    <a:pt x="569057" y="3221140"/>
                    <a:pt x="527176" y="3235891"/>
                  </a:cubicBezTo>
                  <a:cubicBezTo>
                    <a:pt x="521193" y="3239579"/>
                    <a:pt x="517205" y="3243267"/>
                    <a:pt x="511222" y="3243267"/>
                  </a:cubicBezTo>
                  <a:cubicBezTo>
                    <a:pt x="485295" y="3250643"/>
                    <a:pt x="459369" y="3254331"/>
                    <a:pt x="435437" y="3261706"/>
                  </a:cubicBezTo>
                  <a:cubicBezTo>
                    <a:pt x="409511" y="3272770"/>
                    <a:pt x="381590" y="3280145"/>
                    <a:pt x="355664" y="3298584"/>
                  </a:cubicBezTo>
                  <a:cubicBezTo>
                    <a:pt x="335720" y="3309648"/>
                    <a:pt x="309794" y="3305960"/>
                    <a:pt x="301817" y="3342839"/>
                  </a:cubicBezTo>
                  <a:cubicBezTo>
                    <a:pt x="293839" y="3342839"/>
                    <a:pt x="285862" y="3339151"/>
                    <a:pt x="281873" y="3342839"/>
                  </a:cubicBezTo>
                  <a:cubicBezTo>
                    <a:pt x="251958" y="3364966"/>
                    <a:pt x="222043" y="3387093"/>
                    <a:pt x="194123" y="3412908"/>
                  </a:cubicBezTo>
                  <a:cubicBezTo>
                    <a:pt x="184151" y="3427659"/>
                    <a:pt x="176174" y="3435035"/>
                    <a:pt x="172185" y="3449786"/>
                  </a:cubicBezTo>
                  <a:cubicBezTo>
                    <a:pt x="170191" y="3460849"/>
                    <a:pt x="176174" y="3479289"/>
                    <a:pt x="178168" y="3486664"/>
                  </a:cubicBezTo>
                  <a:cubicBezTo>
                    <a:pt x="174179" y="3490352"/>
                    <a:pt x="166202" y="3494040"/>
                    <a:pt x="166202" y="3497728"/>
                  </a:cubicBezTo>
                  <a:cubicBezTo>
                    <a:pt x="166202" y="3519855"/>
                    <a:pt x="166202" y="3541982"/>
                    <a:pt x="170191" y="3560421"/>
                  </a:cubicBezTo>
                  <a:cubicBezTo>
                    <a:pt x="176174" y="3586236"/>
                    <a:pt x="194123" y="3608363"/>
                    <a:pt x="174179" y="3641553"/>
                  </a:cubicBezTo>
                  <a:cubicBezTo>
                    <a:pt x="170191" y="3645241"/>
                    <a:pt x="174179" y="3663680"/>
                    <a:pt x="174179" y="3678432"/>
                  </a:cubicBezTo>
                  <a:cubicBezTo>
                    <a:pt x="180162" y="3674744"/>
                    <a:pt x="184151" y="3674744"/>
                    <a:pt x="190134" y="3674744"/>
                  </a:cubicBezTo>
                  <a:cubicBezTo>
                    <a:pt x="170191" y="3737437"/>
                    <a:pt x="170191" y="3759564"/>
                    <a:pt x="190134" y="3770628"/>
                  </a:cubicBezTo>
                  <a:cubicBezTo>
                    <a:pt x="190134" y="3792755"/>
                    <a:pt x="186145" y="3814882"/>
                    <a:pt x="190134" y="3829633"/>
                  </a:cubicBezTo>
                  <a:cubicBezTo>
                    <a:pt x="202100" y="3866511"/>
                    <a:pt x="218055" y="3903390"/>
                    <a:pt x="232015" y="3936580"/>
                  </a:cubicBezTo>
                  <a:cubicBezTo>
                    <a:pt x="230021" y="3940268"/>
                    <a:pt x="226032" y="3943956"/>
                    <a:pt x="224038" y="3943956"/>
                  </a:cubicBezTo>
                  <a:cubicBezTo>
                    <a:pt x="232015" y="3962395"/>
                    <a:pt x="239992" y="3980835"/>
                    <a:pt x="245975" y="3991898"/>
                  </a:cubicBezTo>
                  <a:cubicBezTo>
                    <a:pt x="237998" y="4014025"/>
                    <a:pt x="232015" y="4032464"/>
                    <a:pt x="224038" y="4050903"/>
                  </a:cubicBezTo>
                  <a:cubicBezTo>
                    <a:pt x="234009" y="4058279"/>
                    <a:pt x="239992" y="4061967"/>
                    <a:pt x="247970" y="4065655"/>
                  </a:cubicBezTo>
                  <a:cubicBezTo>
                    <a:pt x="234009" y="4073031"/>
                    <a:pt x="222043" y="4080406"/>
                    <a:pt x="204094" y="4095158"/>
                  </a:cubicBezTo>
                  <a:cubicBezTo>
                    <a:pt x="237998" y="4109909"/>
                    <a:pt x="239992" y="4154163"/>
                    <a:pt x="243981" y="4198417"/>
                  </a:cubicBezTo>
                  <a:cubicBezTo>
                    <a:pt x="243981" y="4202105"/>
                    <a:pt x="253953" y="4205793"/>
                    <a:pt x="259936" y="4209480"/>
                  </a:cubicBezTo>
                  <a:cubicBezTo>
                    <a:pt x="259936" y="4216856"/>
                    <a:pt x="255947" y="4227920"/>
                    <a:pt x="257941" y="4235295"/>
                  </a:cubicBezTo>
                  <a:cubicBezTo>
                    <a:pt x="265919" y="4253735"/>
                    <a:pt x="279879" y="4264798"/>
                    <a:pt x="281873" y="4286925"/>
                  </a:cubicBezTo>
                  <a:cubicBezTo>
                    <a:pt x="293839" y="4349618"/>
                    <a:pt x="315777" y="4338555"/>
                    <a:pt x="339709" y="4323804"/>
                  </a:cubicBezTo>
                  <a:lnTo>
                    <a:pt x="351675" y="4356994"/>
                  </a:lnTo>
                  <a:cubicBezTo>
                    <a:pt x="355664" y="4353306"/>
                    <a:pt x="359652" y="4345931"/>
                    <a:pt x="361647" y="4342243"/>
                  </a:cubicBezTo>
                  <a:cubicBezTo>
                    <a:pt x="363641" y="4364370"/>
                    <a:pt x="383584" y="4390184"/>
                    <a:pt x="389567" y="4375433"/>
                  </a:cubicBezTo>
                  <a:cubicBezTo>
                    <a:pt x="403528" y="4338555"/>
                    <a:pt x="419482" y="4360682"/>
                    <a:pt x="435437" y="4364370"/>
                  </a:cubicBezTo>
                  <a:cubicBezTo>
                    <a:pt x="443414" y="4368058"/>
                    <a:pt x="455380" y="4371745"/>
                    <a:pt x="459369" y="4364370"/>
                  </a:cubicBezTo>
                  <a:cubicBezTo>
                    <a:pt x="469341" y="4345931"/>
                    <a:pt x="499256" y="4364370"/>
                    <a:pt x="491278" y="4312740"/>
                  </a:cubicBezTo>
                  <a:cubicBezTo>
                    <a:pt x="489284" y="4301676"/>
                    <a:pt x="481307" y="4290613"/>
                    <a:pt x="473329" y="4279549"/>
                  </a:cubicBezTo>
                  <a:lnTo>
                    <a:pt x="531165" y="4279549"/>
                  </a:lnTo>
                  <a:cubicBezTo>
                    <a:pt x="533159" y="4290613"/>
                    <a:pt x="533159" y="4305364"/>
                    <a:pt x="535154" y="4316428"/>
                  </a:cubicBezTo>
                  <a:cubicBezTo>
                    <a:pt x="525182" y="4320115"/>
                    <a:pt x="515210" y="4323804"/>
                    <a:pt x="505239" y="4331179"/>
                  </a:cubicBezTo>
                  <a:cubicBezTo>
                    <a:pt x="505239" y="4334867"/>
                    <a:pt x="507233" y="4338555"/>
                    <a:pt x="507233" y="4345931"/>
                  </a:cubicBezTo>
                  <a:cubicBezTo>
                    <a:pt x="511222" y="4345931"/>
                    <a:pt x="517205" y="4342243"/>
                    <a:pt x="521193" y="4342243"/>
                  </a:cubicBezTo>
                  <a:cubicBezTo>
                    <a:pt x="537148" y="4353306"/>
                    <a:pt x="559086" y="4323804"/>
                    <a:pt x="573046" y="4360682"/>
                  </a:cubicBezTo>
                  <a:cubicBezTo>
                    <a:pt x="598972" y="4427063"/>
                    <a:pt x="644842" y="4445502"/>
                    <a:pt x="686723" y="4408624"/>
                  </a:cubicBezTo>
                  <a:cubicBezTo>
                    <a:pt x="690712" y="4404936"/>
                    <a:pt x="698689" y="4416000"/>
                    <a:pt x="704672" y="4419687"/>
                  </a:cubicBezTo>
                  <a:cubicBezTo>
                    <a:pt x="706667" y="4419687"/>
                    <a:pt x="706667" y="4419687"/>
                    <a:pt x="708661" y="4423375"/>
                  </a:cubicBezTo>
                  <a:cubicBezTo>
                    <a:pt x="710655" y="4416000"/>
                    <a:pt x="710655" y="4408624"/>
                    <a:pt x="710655" y="4412312"/>
                  </a:cubicBezTo>
                  <a:cubicBezTo>
                    <a:pt x="724616" y="4412312"/>
                    <a:pt x="738576" y="4419687"/>
                    <a:pt x="752536" y="4416000"/>
                  </a:cubicBezTo>
                  <a:cubicBezTo>
                    <a:pt x="774474" y="4412312"/>
                    <a:pt x="796412" y="4397560"/>
                    <a:pt x="818349" y="4393873"/>
                  </a:cubicBezTo>
                  <a:cubicBezTo>
                    <a:pt x="852253" y="4386497"/>
                    <a:pt x="886157" y="4386497"/>
                    <a:pt x="920060" y="4371745"/>
                  </a:cubicBezTo>
                  <a:cubicBezTo>
                    <a:pt x="934021" y="4364370"/>
                    <a:pt x="943992" y="4368058"/>
                    <a:pt x="953964" y="4375433"/>
                  </a:cubicBezTo>
                  <a:cubicBezTo>
                    <a:pt x="892140" y="4423375"/>
                    <a:pt x="830315" y="4471317"/>
                    <a:pt x="768491" y="4515571"/>
                  </a:cubicBezTo>
                  <a:cubicBezTo>
                    <a:pt x="768491" y="4519259"/>
                    <a:pt x="770485" y="4522947"/>
                    <a:pt x="770485" y="4526635"/>
                  </a:cubicBezTo>
                  <a:cubicBezTo>
                    <a:pt x="774474" y="4526635"/>
                    <a:pt x="778463" y="4530322"/>
                    <a:pt x="786440" y="4534010"/>
                  </a:cubicBezTo>
                  <a:cubicBezTo>
                    <a:pt x="772480" y="4545074"/>
                    <a:pt x="766497" y="4548762"/>
                    <a:pt x="756525" y="4556138"/>
                  </a:cubicBezTo>
                  <a:cubicBezTo>
                    <a:pt x="774474" y="4578264"/>
                    <a:pt x="750542" y="4604079"/>
                    <a:pt x="760514" y="4633582"/>
                  </a:cubicBezTo>
                  <a:cubicBezTo>
                    <a:pt x="768491" y="4663085"/>
                    <a:pt x="762508" y="4707339"/>
                    <a:pt x="798406" y="4696275"/>
                  </a:cubicBezTo>
                  <a:cubicBezTo>
                    <a:pt x="762508" y="4729466"/>
                    <a:pt x="760514" y="4777408"/>
                    <a:pt x="784446" y="4829037"/>
                  </a:cubicBezTo>
                  <a:cubicBezTo>
                    <a:pt x="788434" y="4836413"/>
                    <a:pt x="790429" y="4851164"/>
                    <a:pt x="788434" y="4858540"/>
                  </a:cubicBezTo>
                  <a:cubicBezTo>
                    <a:pt x="784446" y="4884355"/>
                    <a:pt x="778463" y="4906482"/>
                    <a:pt x="774474" y="4924921"/>
                  </a:cubicBezTo>
                  <a:cubicBezTo>
                    <a:pt x="760514" y="4924921"/>
                    <a:pt x="752536" y="4921233"/>
                    <a:pt x="744559" y="4921233"/>
                  </a:cubicBezTo>
                  <a:cubicBezTo>
                    <a:pt x="724616" y="4924921"/>
                    <a:pt x="704672" y="4932297"/>
                    <a:pt x="684729" y="4939672"/>
                  </a:cubicBezTo>
                  <a:cubicBezTo>
                    <a:pt x="620910" y="4961800"/>
                    <a:pt x="555097" y="4983926"/>
                    <a:pt x="491278" y="5006053"/>
                  </a:cubicBezTo>
                  <a:cubicBezTo>
                    <a:pt x="437431" y="5024493"/>
                    <a:pt x="385579" y="5061371"/>
                    <a:pt x="331732" y="5068747"/>
                  </a:cubicBezTo>
                  <a:cubicBezTo>
                    <a:pt x="293839" y="5072435"/>
                    <a:pt x="259936" y="5109313"/>
                    <a:pt x="224038" y="5113000"/>
                  </a:cubicBezTo>
                  <a:cubicBezTo>
                    <a:pt x="200106" y="5116689"/>
                    <a:pt x="176174" y="5135128"/>
                    <a:pt x="154236" y="5153567"/>
                  </a:cubicBezTo>
                  <a:cubicBezTo>
                    <a:pt x="142270" y="5160942"/>
                    <a:pt x="132298" y="5179382"/>
                    <a:pt x="122327" y="5190445"/>
                  </a:cubicBezTo>
                  <a:cubicBezTo>
                    <a:pt x="120332" y="5190445"/>
                    <a:pt x="114349" y="5186757"/>
                    <a:pt x="112355" y="5190445"/>
                  </a:cubicBezTo>
                  <a:cubicBezTo>
                    <a:pt x="96400" y="5205196"/>
                    <a:pt x="82440" y="5219948"/>
                    <a:pt x="66485" y="5231012"/>
                  </a:cubicBezTo>
                  <a:cubicBezTo>
                    <a:pt x="54519" y="5242075"/>
                    <a:pt x="44548" y="5253138"/>
                    <a:pt x="32582" y="5264202"/>
                  </a:cubicBezTo>
                  <a:cubicBezTo>
                    <a:pt x="32582" y="5267890"/>
                    <a:pt x="34576" y="5271578"/>
                    <a:pt x="34576" y="5275266"/>
                  </a:cubicBezTo>
                  <a:cubicBezTo>
                    <a:pt x="30587" y="5275266"/>
                    <a:pt x="24604" y="5271578"/>
                    <a:pt x="18621" y="5267890"/>
                  </a:cubicBezTo>
                  <a:cubicBezTo>
                    <a:pt x="20616" y="5290017"/>
                    <a:pt x="22610" y="5304769"/>
                    <a:pt x="24604" y="5323208"/>
                  </a:cubicBezTo>
                  <a:cubicBezTo>
                    <a:pt x="22610" y="5323208"/>
                    <a:pt x="22610" y="5323208"/>
                    <a:pt x="20616" y="5326895"/>
                  </a:cubicBezTo>
                  <a:cubicBezTo>
                    <a:pt x="18621" y="5319520"/>
                    <a:pt x="16627" y="5312144"/>
                    <a:pt x="14633" y="5308456"/>
                  </a:cubicBezTo>
                  <a:cubicBezTo>
                    <a:pt x="-419" y="5345334"/>
                    <a:pt x="-8039" y="5378525"/>
                    <a:pt x="12638" y="5400652"/>
                  </a:cubicBezTo>
                  <a:cubicBezTo>
                    <a:pt x="10644" y="5419091"/>
                    <a:pt x="10644" y="5433843"/>
                    <a:pt x="10644" y="5444906"/>
                  </a:cubicBezTo>
                  <a:lnTo>
                    <a:pt x="16627" y="5522351"/>
                  </a:lnTo>
                  <a:cubicBezTo>
                    <a:pt x="18621" y="5555541"/>
                    <a:pt x="14633" y="5588732"/>
                    <a:pt x="36570" y="5599796"/>
                  </a:cubicBezTo>
                  <a:cubicBezTo>
                    <a:pt x="30587" y="5618235"/>
                    <a:pt x="30587" y="5703054"/>
                    <a:pt x="38565" y="5706742"/>
                  </a:cubicBezTo>
                  <a:cubicBezTo>
                    <a:pt x="52525" y="5717806"/>
                    <a:pt x="56514" y="5750996"/>
                    <a:pt x="68480" y="5765748"/>
                  </a:cubicBezTo>
                  <a:cubicBezTo>
                    <a:pt x="70474" y="5769436"/>
                    <a:pt x="72468" y="5776811"/>
                    <a:pt x="72468" y="5776811"/>
                  </a:cubicBezTo>
                  <a:cubicBezTo>
                    <a:pt x="56514" y="5810002"/>
                    <a:pt x="80446" y="5795250"/>
                    <a:pt x="84434" y="5810002"/>
                  </a:cubicBezTo>
                  <a:cubicBezTo>
                    <a:pt x="80446" y="5828441"/>
                    <a:pt x="72468" y="5846880"/>
                    <a:pt x="70474" y="5869007"/>
                  </a:cubicBezTo>
                  <a:cubicBezTo>
                    <a:pt x="68480" y="5891134"/>
                    <a:pt x="70474" y="5909574"/>
                    <a:pt x="88423" y="5898510"/>
                  </a:cubicBezTo>
                  <a:cubicBezTo>
                    <a:pt x="86429" y="5931701"/>
                    <a:pt x="84434" y="5961203"/>
                    <a:pt x="82440" y="5994394"/>
                  </a:cubicBezTo>
                  <a:cubicBezTo>
                    <a:pt x="84434" y="5994394"/>
                    <a:pt x="86429" y="5990706"/>
                    <a:pt x="86429" y="5990706"/>
                  </a:cubicBezTo>
                  <a:cubicBezTo>
                    <a:pt x="92412" y="6016520"/>
                    <a:pt x="96400" y="6038648"/>
                    <a:pt x="102383" y="6060775"/>
                  </a:cubicBezTo>
                  <a:cubicBezTo>
                    <a:pt x="112355" y="6060775"/>
                    <a:pt x="122327" y="6064462"/>
                    <a:pt x="134293" y="6068151"/>
                  </a:cubicBezTo>
                  <a:lnTo>
                    <a:pt x="134293" y="6079214"/>
                  </a:lnTo>
                  <a:cubicBezTo>
                    <a:pt x="128310" y="6082902"/>
                    <a:pt x="122327" y="6086590"/>
                    <a:pt x="116344" y="6090277"/>
                  </a:cubicBezTo>
                  <a:cubicBezTo>
                    <a:pt x="118338" y="6093965"/>
                    <a:pt x="122327" y="6093965"/>
                    <a:pt x="122327" y="6093965"/>
                  </a:cubicBezTo>
                  <a:cubicBezTo>
                    <a:pt x="124321" y="6149283"/>
                    <a:pt x="150247" y="6141907"/>
                    <a:pt x="168196" y="6156658"/>
                  </a:cubicBezTo>
                  <a:cubicBezTo>
                    <a:pt x="176174" y="6164034"/>
                    <a:pt x="186145" y="6167722"/>
                    <a:pt x="192128" y="6164034"/>
                  </a:cubicBezTo>
                  <a:cubicBezTo>
                    <a:pt x="204094" y="6152971"/>
                    <a:pt x="212072" y="6156658"/>
                    <a:pt x="212072" y="6178786"/>
                  </a:cubicBezTo>
                  <a:cubicBezTo>
                    <a:pt x="212072" y="6189849"/>
                    <a:pt x="208083" y="6204600"/>
                    <a:pt x="206089" y="6211976"/>
                  </a:cubicBezTo>
                  <a:cubicBezTo>
                    <a:pt x="220049" y="6211976"/>
                    <a:pt x="241987" y="6223040"/>
                    <a:pt x="253953" y="6208289"/>
                  </a:cubicBezTo>
                  <a:cubicBezTo>
                    <a:pt x="281873" y="6175098"/>
                    <a:pt x="307800" y="6204600"/>
                    <a:pt x="333726" y="6193537"/>
                  </a:cubicBezTo>
                  <a:cubicBezTo>
                    <a:pt x="347686" y="6186161"/>
                    <a:pt x="359652" y="6186161"/>
                    <a:pt x="379596" y="6178786"/>
                  </a:cubicBezTo>
                  <a:cubicBezTo>
                    <a:pt x="389567" y="6193537"/>
                    <a:pt x="399539" y="6189849"/>
                    <a:pt x="401533" y="6171410"/>
                  </a:cubicBezTo>
                  <a:cubicBezTo>
                    <a:pt x="417488" y="6171410"/>
                    <a:pt x="431448" y="6171410"/>
                    <a:pt x="445409" y="6167722"/>
                  </a:cubicBezTo>
                  <a:cubicBezTo>
                    <a:pt x="467346" y="6160347"/>
                    <a:pt x="487290" y="6149283"/>
                    <a:pt x="509227" y="6145595"/>
                  </a:cubicBezTo>
                  <a:cubicBezTo>
                    <a:pt x="523188" y="6141907"/>
                    <a:pt x="539142" y="6149283"/>
                    <a:pt x="555097" y="6145595"/>
                  </a:cubicBezTo>
                  <a:cubicBezTo>
                    <a:pt x="563074" y="6141907"/>
                    <a:pt x="569057" y="6119780"/>
                    <a:pt x="577035" y="6108716"/>
                  </a:cubicBezTo>
                  <a:cubicBezTo>
                    <a:pt x="585012" y="6145595"/>
                    <a:pt x="600967" y="6149283"/>
                    <a:pt x="626893" y="6123468"/>
                  </a:cubicBezTo>
                  <a:cubicBezTo>
                    <a:pt x="616921" y="6108716"/>
                    <a:pt x="604956" y="6097653"/>
                    <a:pt x="594984" y="6086590"/>
                  </a:cubicBezTo>
                  <a:cubicBezTo>
                    <a:pt x="604956" y="6079214"/>
                    <a:pt x="612933" y="6068151"/>
                    <a:pt x="620910" y="6064462"/>
                  </a:cubicBezTo>
                  <a:cubicBezTo>
                    <a:pt x="628888" y="6064462"/>
                    <a:pt x="634871" y="6068151"/>
                    <a:pt x="640854" y="6068151"/>
                  </a:cubicBezTo>
                  <a:cubicBezTo>
                    <a:pt x="646837" y="6068151"/>
                    <a:pt x="652819" y="6068151"/>
                    <a:pt x="658803" y="6064462"/>
                  </a:cubicBezTo>
                  <a:cubicBezTo>
                    <a:pt x="664786" y="6060775"/>
                    <a:pt x="668774" y="6057087"/>
                    <a:pt x="672763" y="6049711"/>
                  </a:cubicBezTo>
                  <a:cubicBezTo>
                    <a:pt x="672763" y="6060775"/>
                    <a:pt x="674757" y="6075526"/>
                    <a:pt x="674757" y="6086590"/>
                  </a:cubicBezTo>
                  <a:cubicBezTo>
                    <a:pt x="674757" y="6097653"/>
                    <a:pt x="670769" y="6108716"/>
                    <a:pt x="668774" y="6119780"/>
                  </a:cubicBezTo>
                  <a:cubicBezTo>
                    <a:pt x="674757" y="6119780"/>
                    <a:pt x="680740" y="6119780"/>
                    <a:pt x="688718" y="6116093"/>
                  </a:cubicBezTo>
                  <a:cubicBezTo>
                    <a:pt x="696695" y="6138219"/>
                    <a:pt x="674757" y="6186161"/>
                    <a:pt x="704672" y="6189849"/>
                  </a:cubicBezTo>
                  <a:cubicBezTo>
                    <a:pt x="702678" y="6204600"/>
                    <a:pt x="700684" y="6215664"/>
                    <a:pt x="698689" y="6230415"/>
                  </a:cubicBezTo>
                  <a:cubicBezTo>
                    <a:pt x="710655" y="6230415"/>
                    <a:pt x="722621" y="6234103"/>
                    <a:pt x="740570" y="6237791"/>
                  </a:cubicBezTo>
                  <a:cubicBezTo>
                    <a:pt x="732593" y="6256230"/>
                    <a:pt x="726610" y="6270982"/>
                    <a:pt x="718633" y="6285733"/>
                  </a:cubicBezTo>
                  <a:cubicBezTo>
                    <a:pt x="724616" y="6282045"/>
                    <a:pt x="730599" y="6282045"/>
                    <a:pt x="742565" y="6278357"/>
                  </a:cubicBezTo>
                  <a:cubicBezTo>
                    <a:pt x="716638" y="6322611"/>
                    <a:pt x="744559" y="6326299"/>
                    <a:pt x="754531" y="6352114"/>
                  </a:cubicBezTo>
                  <a:cubicBezTo>
                    <a:pt x="760514" y="6322611"/>
                    <a:pt x="764502" y="6304172"/>
                    <a:pt x="766497" y="6289421"/>
                  </a:cubicBezTo>
                  <a:cubicBezTo>
                    <a:pt x="776468" y="6307860"/>
                    <a:pt x="788434" y="6329987"/>
                    <a:pt x="800400" y="6355802"/>
                  </a:cubicBezTo>
                  <a:cubicBezTo>
                    <a:pt x="802395" y="6355802"/>
                    <a:pt x="806383" y="6348426"/>
                    <a:pt x="808378" y="6352114"/>
                  </a:cubicBezTo>
                  <a:cubicBezTo>
                    <a:pt x="830315" y="6370553"/>
                    <a:pt x="840287" y="6352114"/>
                    <a:pt x="848264" y="6315236"/>
                  </a:cubicBezTo>
                  <a:cubicBezTo>
                    <a:pt x="850259" y="6307860"/>
                    <a:pt x="860230" y="6304172"/>
                    <a:pt x="862225" y="6300485"/>
                  </a:cubicBezTo>
                  <a:cubicBezTo>
                    <a:pt x="858236" y="6322611"/>
                    <a:pt x="852253" y="6344738"/>
                    <a:pt x="846270" y="6370553"/>
                  </a:cubicBezTo>
                  <a:cubicBezTo>
                    <a:pt x="822338" y="6377929"/>
                    <a:pt x="794417" y="6388992"/>
                    <a:pt x="766497" y="6400056"/>
                  </a:cubicBezTo>
                  <a:cubicBezTo>
                    <a:pt x="740570" y="6411120"/>
                    <a:pt x="714644" y="6429559"/>
                    <a:pt x="686723" y="6436934"/>
                  </a:cubicBezTo>
                  <a:cubicBezTo>
                    <a:pt x="648831" y="6447998"/>
                    <a:pt x="610939" y="6455374"/>
                    <a:pt x="571052" y="6466437"/>
                  </a:cubicBezTo>
                  <a:cubicBezTo>
                    <a:pt x="525182" y="6481188"/>
                    <a:pt x="479312" y="6495940"/>
                    <a:pt x="433443" y="6514378"/>
                  </a:cubicBezTo>
                  <a:cubicBezTo>
                    <a:pt x="395550" y="6529130"/>
                    <a:pt x="359652" y="6551257"/>
                    <a:pt x="321760" y="6566009"/>
                  </a:cubicBezTo>
                  <a:cubicBezTo>
                    <a:pt x="295834" y="6577072"/>
                    <a:pt x="269907" y="6580760"/>
                    <a:pt x="245975" y="6599199"/>
                  </a:cubicBezTo>
                  <a:cubicBezTo>
                    <a:pt x="222043" y="6617638"/>
                    <a:pt x="188140" y="6613951"/>
                    <a:pt x="180162" y="6676644"/>
                  </a:cubicBezTo>
                  <a:cubicBezTo>
                    <a:pt x="166202" y="6661892"/>
                    <a:pt x="156230" y="6669268"/>
                    <a:pt x="154236" y="6695083"/>
                  </a:cubicBezTo>
                  <a:cubicBezTo>
                    <a:pt x="154236" y="6702458"/>
                    <a:pt x="152242" y="6709834"/>
                    <a:pt x="148253" y="6709834"/>
                  </a:cubicBezTo>
                  <a:cubicBezTo>
                    <a:pt x="126315" y="6720898"/>
                    <a:pt x="132298" y="6743025"/>
                    <a:pt x="142270" y="6765152"/>
                  </a:cubicBezTo>
                  <a:cubicBezTo>
                    <a:pt x="154236" y="6790966"/>
                    <a:pt x="154236" y="6816782"/>
                    <a:pt x="152242" y="6846284"/>
                  </a:cubicBezTo>
                  <a:cubicBezTo>
                    <a:pt x="148253" y="6886850"/>
                    <a:pt x="144264" y="6931104"/>
                    <a:pt x="140276" y="6971671"/>
                  </a:cubicBezTo>
                  <a:cubicBezTo>
                    <a:pt x="140276" y="6982734"/>
                    <a:pt x="146259" y="6993797"/>
                    <a:pt x="150247" y="7004861"/>
                  </a:cubicBezTo>
                  <a:lnTo>
                    <a:pt x="156230" y="7026988"/>
                  </a:lnTo>
                  <a:lnTo>
                    <a:pt x="156230" y="7089681"/>
                  </a:lnTo>
                  <a:cubicBezTo>
                    <a:pt x="164208" y="7089681"/>
                    <a:pt x="174179" y="7085993"/>
                    <a:pt x="184151" y="7085993"/>
                  </a:cubicBezTo>
                  <a:cubicBezTo>
                    <a:pt x="184151" y="7085993"/>
                    <a:pt x="184151" y="7089681"/>
                    <a:pt x="186145" y="7089681"/>
                  </a:cubicBezTo>
                  <a:cubicBezTo>
                    <a:pt x="180162" y="7093369"/>
                    <a:pt x="176174" y="7097057"/>
                    <a:pt x="170191" y="7104432"/>
                  </a:cubicBezTo>
                  <a:cubicBezTo>
                    <a:pt x="182157" y="7130248"/>
                    <a:pt x="160219" y="7196628"/>
                    <a:pt x="208083" y="7181877"/>
                  </a:cubicBezTo>
                  <a:cubicBezTo>
                    <a:pt x="194123" y="7204005"/>
                    <a:pt x="186145" y="7218756"/>
                    <a:pt x="180162" y="7226131"/>
                  </a:cubicBezTo>
                  <a:cubicBezTo>
                    <a:pt x="184151" y="7244570"/>
                    <a:pt x="188140" y="7255634"/>
                    <a:pt x="190134" y="7266698"/>
                  </a:cubicBezTo>
                  <a:cubicBezTo>
                    <a:pt x="182157" y="7277761"/>
                    <a:pt x="176174" y="7288824"/>
                    <a:pt x="170191" y="7296200"/>
                  </a:cubicBezTo>
                  <a:cubicBezTo>
                    <a:pt x="178168" y="7310952"/>
                    <a:pt x="186145" y="7322015"/>
                    <a:pt x="190134" y="7333079"/>
                  </a:cubicBezTo>
                  <a:cubicBezTo>
                    <a:pt x="198111" y="7318327"/>
                    <a:pt x="206089" y="7303576"/>
                    <a:pt x="214066" y="7303576"/>
                  </a:cubicBezTo>
                  <a:cubicBezTo>
                    <a:pt x="222043" y="7303576"/>
                    <a:pt x="232015" y="7329391"/>
                    <a:pt x="241987" y="7344142"/>
                  </a:cubicBezTo>
                  <a:cubicBezTo>
                    <a:pt x="241987" y="7347830"/>
                    <a:pt x="236004" y="7351518"/>
                    <a:pt x="234009" y="7351518"/>
                  </a:cubicBezTo>
                  <a:cubicBezTo>
                    <a:pt x="220049" y="7322015"/>
                    <a:pt x="206089" y="7318327"/>
                    <a:pt x="192128" y="7351518"/>
                  </a:cubicBezTo>
                  <a:cubicBezTo>
                    <a:pt x="192128" y="7351518"/>
                    <a:pt x="190134" y="7351518"/>
                    <a:pt x="190134" y="7347830"/>
                  </a:cubicBezTo>
                  <a:cubicBezTo>
                    <a:pt x="190134" y="7344142"/>
                    <a:pt x="190134" y="7344142"/>
                    <a:pt x="188140" y="7340454"/>
                  </a:cubicBezTo>
                  <a:cubicBezTo>
                    <a:pt x="180162" y="7355205"/>
                    <a:pt x="182157" y="7366269"/>
                    <a:pt x="192128" y="7377333"/>
                  </a:cubicBezTo>
                  <a:cubicBezTo>
                    <a:pt x="206089" y="7392084"/>
                    <a:pt x="204094" y="7403147"/>
                    <a:pt x="196117" y="7421587"/>
                  </a:cubicBezTo>
                  <a:cubicBezTo>
                    <a:pt x="200106" y="7425275"/>
                    <a:pt x="206089" y="7432650"/>
                    <a:pt x="206089" y="7436338"/>
                  </a:cubicBezTo>
                  <a:cubicBezTo>
                    <a:pt x="206089" y="7454777"/>
                    <a:pt x="226032" y="7465841"/>
                    <a:pt x="210077" y="7487968"/>
                  </a:cubicBezTo>
                  <a:cubicBezTo>
                    <a:pt x="218055" y="7506407"/>
                    <a:pt x="222043" y="7524846"/>
                    <a:pt x="239992" y="7532222"/>
                  </a:cubicBezTo>
                  <a:cubicBezTo>
                    <a:pt x="255947" y="7539597"/>
                    <a:pt x="259936" y="7524846"/>
                    <a:pt x="269907" y="7521158"/>
                  </a:cubicBezTo>
                  <a:cubicBezTo>
                    <a:pt x="279879" y="7517471"/>
                    <a:pt x="291845" y="7528534"/>
                    <a:pt x="301817" y="7532222"/>
                  </a:cubicBezTo>
                  <a:cubicBezTo>
                    <a:pt x="305805" y="7532222"/>
                    <a:pt x="309794" y="7521158"/>
                    <a:pt x="309794" y="7517471"/>
                  </a:cubicBezTo>
                  <a:cubicBezTo>
                    <a:pt x="323754" y="7521158"/>
                    <a:pt x="337715" y="7528534"/>
                    <a:pt x="349681" y="7524846"/>
                  </a:cubicBezTo>
                  <a:cubicBezTo>
                    <a:pt x="367630" y="7521158"/>
                    <a:pt x="377601" y="7532222"/>
                    <a:pt x="379596" y="7561725"/>
                  </a:cubicBezTo>
                  <a:cubicBezTo>
                    <a:pt x="381590" y="7594915"/>
                    <a:pt x="391562" y="7598603"/>
                    <a:pt x="405522" y="7594915"/>
                  </a:cubicBezTo>
                  <a:cubicBezTo>
                    <a:pt x="417488" y="7591227"/>
                    <a:pt x="427460" y="7583851"/>
                    <a:pt x="439426" y="7580164"/>
                  </a:cubicBezTo>
                  <a:cubicBezTo>
                    <a:pt x="433443" y="7569100"/>
                    <a:pt x="425465" y="7558036"/>
                    <a:pt x="415494" y="7543285"/>
                  </a:cubicBezTo>
                  <a:cubicBezTo>
                    <a:pt x="425465" y="7539597"/>
                    <a:pt x="435437" y="7532222"/>
                    <a:pt x="443414" y="7532222"/>
                  </a:cubicBezTo>
                  <a:cubicBezTo>
                    <a:pt x="459369" y="7528534"/>
                    <a:pt x="473329" y="7524846"/>
                    <a:pt x="489284" y="7524846"/>
                  </a:cubicBezTo>
                  <a:cubicBezTo>
                    <a:pt x="495267" y="7524846"/>
                    <a:pt x="501250" y="7532222"/>
                    <a:pt x="507233" y="7543285"/>
                  </a:cubicBezTo>
                  <a:cubicBezTo>
                    <a:pt x="481307" y="7543285"/>
                    <a:pt x="457375" y="7543285"/>
                    <a:pt x="439426" y="7580164"/>
                  </a:cubicBezTo>
                  <a:cubicBezTo>
                    <a:pt x="445409" y="7583851"/>
                    <a:pt x="453386" y="7587539"/>
                    <a:pt x="459369" y="7587539"/>
                  </a:cubicBezTo>
                  <a:cubicBezTo>
                    <a:pt x="493273" y="7583851"/>
                    <a:pt x="529171" y="7580164"/>
                    <a:pt x="563074" y="7576476"/>
                  </a:cubicBezTo>
                  <a:cubicBezTo>
                    <a:pt x="596978" y="7572788"/>
                    <a:pt x="628888" y="7565413"/>
                    <a:pt x="664786" y="7561725"/>
                  </a:cubicBezTo>
                  <a:cubicBezTo>
                    <a:pt x="674757" y="7639169"/>
                    <a:pt x="684729" y="7712926"/>
                    <a:pt x="692706" y="7786683"/>
                  </a:cubicBezTo>
                  <a:cubicBezTo>
                    <a:pt x="688718" y="7790370"/>
                    <a:pt x="684729" y="7794058"/>
                    <a:pt x="680740" y="7794058"/>
                  </a:cubicBezTo>
                  <a:cubicBezTo>
                    <a:pt x="686723" y="7808810"/>
                    <a:pt x="694701" y="7823561"/>
                    <a:pt x="696695" y="7838312"/>
                  </a:cubicBezTo>
                  <a:cubicBezTo>
                    <a:pt x="698689" y="7860440"/>
                    <a:pt x="696695" y="7882566"/>
                    <a:pt x="696695" y="7897318"/>
                  </a:cubicBezTo>
                  <a:cubicBezTo>
                    <a:pt x="710655" y="7904694"/>
                    <a:pt x="718633" y="7908382"/>
                    <a:pt x="728604" y="7912069"/>
                  </a:cubicBezTo>
                  <a:cubicBezTo>
                    <a:pt x="726610" y="7912069"/>
                    <a:pt x="724616" y="7915757"/>
                    <a:pt x="720627" y="7915757"/>
                  </a:cubicBezTo>
                  <a:cubicBezTo>
                    <a:pt x="722621" y="7941572"/>
                    <a:pt x="726610" y="7971075"/>
                    <a:pt x="728604" y="8007953"/>
                  </a:cubicBezTo>
                  <a:lnTo>
                    <a:pt x="760514" y="8007953"/>
                  </a:lnTo>
                  <a:cubicBezTo>
                    <a:pt x="766497" y="8007953"/>
                    <a:pt x="772480" y="8015329"/>
                    <a:pt x="774474" y="8019017"/>
                  </a:cubicBezTo>
                  <a:cubicBezTo>
                    <a:pt x="782451" y="8063271"/>
                    <a:pt x="800400" y="8078022"/>
                    <a:pt x="824332" y="8066958"/>
                  </a:cubicBezTo>
                  <a:cubicBezTo>
                    <a:pt x="834304" y="8063271"/>
                    <a:pt x="846270" y="8063271"/>
                    <a:pt x="856242" y="8063271"/>
                  </a:cubicBezTo>
                  <a:lnTo>
                    <a:pt x="880174" y="8063271"/>
                  </a:lnTo>
                  <a:cubicBezTo>
                    <a:pt x="888151" y="8063271"/>
                    <a:pt x="896128" y="8059583"/>
                    <a:pt x="904106" y="8055895"/>
                  </a:cubicBezTo>
                  <a:cubicBezTo>
                    <a:pt x="906100" y="8044832"/>
                    <a:pt x="906100" y="8033768"/>
                    <a:pt x="908094" y="8019017"/>
                  </a:cubicBezTo>
                  <a:cubicBezTo>
                    <a:pt x="914077" y="8019017"/>
                    <a:pt x="918066" y="8015329"/>
                    <a:pt x="924049" y="8015329"/>
                  </a:cubicBezTo>
                  <a:cubicBezTo>
                    <a:pt x="961941" y="8007953"/>
                    <a:pt x="1001828" y="7996890"/>
                    <a:pt x="1041715" y="7989514"/>
                  </a:cubicBezTo>
                  <a:cubicBezTo>
                    <a:pt x="1041715" y="7989514"/>
                    <a:pt x="1043709" y="7996890"/>
                    <a:pt x="1045703" y="8007953"/>
                  </a:cubicBezTo>
                  <a:cubicBezTo>
                    <a:pt x="1039720" y="8011641"/>
                    <a:pt x="1035732" y="8015329"/>
                    <a:pt x="1031743" y="8019017"/>
                  </a:cubicBezTo>
                  <a:cubicBezTo>
                    <a:pt x="1047698" y="8048519"/>
                    <a:pt x="1069635" y="8052207"/>
                    <a:pt x="1083596" y="8030080"/>
                  </a:cubicBezTo>
                  <a:cubicBezTo>
                    <a:pt x="1075618" y="8019017"/>
                    <a:pt x="1069635" y="8011641"/>
                    <a:pt x="1059664" y="8000578"/>
                  </a:cubicBezTo>
                  <a:lnTo>
                    <a:pt x="1065647" y="7989514"/>
                  </a:lnTo>
                  <a:lnTo>
                    <a:pt x="1081601" y="7989514"/>
                  </a:lnTo>
                  <a:lnTo>
                    <a:pt x="1081601" y="7985826"/>
                  </a:lnTo>
                  <a:cubicBezTo>
                    <a:pt x="1089579" y="7989514"/>
                    <a:pt x="1095562" y="7996890"/>
                    <a:pt x="1103539" y="7985826"/>
                  </a:cubicBezTo>
                  <a:lnTo>
                    <a:pt x="1111516" y="7985826"/>
                  </a:lnTo>
                  <a:lnTo>
                    <a:pt x="1181318" y="7993201"/>
                  </a:lnTo>
                  <a:cubicBezTo>
                    <a:pt x="1189295" y="7993201"/>
                    <a:pt x="1193284" y="7989514"/>
                    <a:pt x="1197273" y="7982138"/>
                  </a:cubicBezTo>
                  <a:cubicBezTo>
                    <a:pt x="1207244" y="8011641"/>
                    <a:pt x="1215222" y="8037456"/>
                    <a:pt x="1225193" y="8070646"/>
                  </a:cubicBezTo>
                  <a:cubicBezTo>
                    <a:pt x="1223199" y="8070646"/>
                    <a:pt x="1219211" y="8074334"/>
                    <a:pt x="1215222" y="8074334"/>
                  </a:cubicBezTo>
                  <a:cubicBezTo>
                    <a:pt x="1241148" y="8151779"/>
                    <a:pt x="1257103" y="8232912"/>
                    <a:pt x="1233171" y="8321419"/>
                  </a:cubicBezTo>
                  <a:cubicBezTo>
                    <a:pt x="1235165" y="8350922"/>
                    <a:pt x="1239154" y="8380425"/>
                    <a:pt x="1241148" y="8417303"/>
                  </a:cubicBezTo>
                  <a:lnTo>
                    <a:pt x="1261091" y="8417303"/>
                  </a:lnTo>
                  <a:cubicBezTo>
                    <a:pt x="1257103" y="8435743"/>
                    <a:pt x="1253114" y="8446806"/>
                    <a:pt x="1251120" y="8457869"/>
                  </a:cubicBezTo>
                  <a:cubicBezTo>
                    <a:pt x="1251120" y="8476308"/>
                    <a:pt x="1273058" y="8483685"/>
                    <a:pt x="1257103" y="8509499"/>
                  </a:cubicBezTo>
                  <a:lnTo>
                    <a:pt x="1261091" y="8524250"/>
                  </a:lnTo>
                  <a:cubicBezTo>
                    <a:pt x="1281035" y="8572192"/>
                    <a:pt x="1302972" y="8616446"/>
                    <a:pt x="1324910" y="8671764"/>
                  </a:cubicBezTo>
                  <a:cubicBezTo>
                    <a:pt x="1308956" y="8686516"/>
                    <a:pt x="1294995" y="8701267"/>
                    <a:pt x="1277046" y="8716018"/>
                  </a:cubicBezTo>
                  <a:cubicBezTo>
                    <a:pt x="1294995" y="8719706"/>
                    <a:pt x="1296990" y="8738145"/>
                    <a:pt x="1291007" y="8763960"/>
                  </a:cubicBezTo>
                  <a:cubicBezTo>
                    <a:pt x="1289012" y="8771336"/>
                    <a:pt x="1293001" y="8789775"/>
                    <a:pt x="1294995" y="8793463"/>
                  </a:cubicBezTo>
                  <a:cubicBezTo>
                    <a:pt x="1316933" y="8804526"/>
                    <a:pt x="1336876" y="8845093"/>
                    <a:pt x="1362803" y="8830341"/>
                  </a:cubicBezTo>
                  <a:cubicBezTo>
                    <a:pt x="1362803" y="8837716"/>
                    <a:pt x="1360808" y="8848780"/>
                    <a:pt x="1358814" y="8852468"/>
                  </a:cubicBezTo>
                  <a:cubicBezTo>
                    <a:pt x="1342859" y="8867219"/>
                    <a:pt x="1326905" y="8878283"/>
                    <a:pt x="1310950" y="8893034"/>
                  </a:cubicBezTo>
                  <a:lnTo>
                    <a:pt x="1334882" y="8915161"/>
                  </a:lnTo>
                  <a:cubicBezTo>
                    <a:pt x="1338871" y="8904098"/>
                    <a:pt x="1340865" y="8893034"/>
                    <a:pt x="1344854" y="8881971"/>
                  </a:cubicBezTo>
                  <a:cubicBezTo>
                    <a:pt x="1356820" y="8893034"/>
                    <a:pt x="1366791" y="8900410"/>
                    <a:pt x="1378757" y="8911473"/>
                  </a:cubicBezTo>
                  <a:cubicBezTo>
                    <a:pt x="1372774" y="8918850"/>
                    <a:pt x="1368786" y="8922537"/>
                    <a:pt x="1364797" y="8926225"/>
                  </a:cubicBezTo>
                  <a:cubicBezTo>
                    <a:pt x="1368786" y="8929912"/>
                    <a:pt x="1372774" y="8937289"/>
                    <a:pt x="1378757" y="8940976"/>
                  </a:cubicBezTo>
                  <a:cubicBezTo>
                    <a:pt x="1384740" y="8942246"/>
                    <a:pt x="1390723" y="8940976"/>
                    <a:pt x="1394712" y="8942246"/>
                  </a:cubicBezTo>
                  <a:cubicBezTo>
                    <a:pt x="1404684" y="8926225"/>
                    <a:pt x="1412661" y="8904098"/>
                    <a:pt x="1422632" y="8893034"/>
                  </a:cubicBezTo>
                  <a:cubicBezTo>
                    <a:pt x="1434599" y="8881971"/>
                    <a:pt x="1759675" y="8819277"/>
                    <a:pt x="1771641" y="8815590"/>
                  </a:cubicBezTo>
                  <a:cubicBezTo>
                    <a:pt x="1787596" y="8811902"/>
                    <a:pt x="1805545" y="8815590"/>
                    <a:pt x="1821499" y="8819277"/>
                  </a:cubicBezTo>
                  <a:lnTo>
                    <a:pt x="1779618" y="8852468"/>
                  </a:lnTo>
                  <a:lnTo>
                    <a:pt x="1785602" y="8874595"/>
                  </a:lnTo>
                  <a:cubicBezTo>
                    <a:pt x="1805545" y="8870907"/>
                    <a:pt x="1821499" y="8870907"/>
                    <a:pt x="1837454" y="8863532"/>
                  </a:cubicBezTo>
                  <a:cubicBezTo>
                    <a:pt x="1847426" y="8859844"/>
                    <a:pt x="1863380" y="8863532"/>
                    <a:pt x="1865375" y="8834029"/>
                  </a:cubicBezTo>
                  <a:cubicBezTo>
                    <a:pt x="1879335" y="8852468"/>
                    <a:pt x="1893296" y="8856156"/>
                    <a:pt x="1911244" y="8841405"/>
                  </a:cubicBezTo>
                  <a:cubicBezTo>
                    <a:pt x="1921216" y="8834029"/>
                    <a:pt x="1933182" y="8834029"/>
                    <a:pt x="1943154" y="8830341"/>
                  </a:cubicBezTo>
                  <a:cubicBezTo>
                    <a:pt x="1967086" y="8826654"/>
                    <a:pt x="1991018" y="8822965"/>
                    <a:pt x="2014950" y="8815590"/>
                  </a:cubicBezTo>
                  <a:lnTo>
                    <a:pt x="2038882" y="8815590"/>
                  </a:lnTo>
                  <a:cubicBezTo>
                    <a:pt x="2040876" y="8808214"/>
                    <a:pt x="2040876" y="8797151"/>
                    <a:pt x="2040876" y="8797151"/>
                  </a:cubicBezTo>
                  <a:cubicBezTo>
                    <a:pt x="2062814" y="8797151"/>
                    <a:pt x="2080763" y="8800838"/>
                    <a:pt x="2100706" y="8800838"/>
                  </a:cubicBezTo>
                  <a:cubicBezTo>
                    <a:pt x="2122644" y="8800838"/>
                    <a:pt x="2132616" y="8775023"/>
                    <a:pt x="2124638" y="8734457"/>
                  </a:cubicBezTo>
                  <a:cubicBezTo>
                    <a:pt x="2130621" y="8734457"/>
                    <a:pt x="2138599" y="8738145"/>
                    <a:pt x="2142587" y="8738145"/>
                  </a:cubicBezTo>
                  <a:cubicBezTo>
                    <a:pt x="2144582" y="8752896"/>
                    <a:pt x="2142587" y="8771336"/>
                    <a:pt x="2146576" y="8775023"/>
                  </a:cubicBezTo>
                  <a:cubicBezTo>
                    <a:pt x="2152559" y="8782399"/>
                    <a:pt x="2162531" y="8782399"/>
                    <a:pt x="2170508" y="8778712"/>
                  </a:cubicBezTo>
                  <a:cubicBezTo>
                    <a:pt x="2180480" y="8775023"/>
                    <a:pt x="2192446" y="8756584"/>
                    <a:pt x="2196434" y="8763960"/>
                  </a:cubicBezTo>
                  <a:cubicBezTo>
                    <a:pt x="2216378" y="8793463"/>
                    <a:pt x="2230338" y="8767648"/>
                    <a:pt x="2240310" y="8752896"/>
                  </a:cubicBezTo>
                  <a:cubicBezTo>
                    <a:pt x="2248287" y="8756584"/>
                    <a:pt x="2252276" y="8767648"/>
                    <a:pt x="2256264" y="8763960"/>
                  </a:cubicBezTo>
                  <a:cubicBezTo>
                    <a:pt x="2266236" y="8760272"/>
                    <a:pt x="2278202" y="8756584"/>
                    <a:pt x="2288174" y="8752896"/>
                  </a:cubicBezTo>
                  <a:cubicBezTo>
                    <a:pt x="2310111" y="8741833"/>
                    <a:pt x="2334043" y="8734457"/>
                    <a:pt x="2355981" y="8734457"/>
                  </a:cubicBezTo>
                  <a:cubicBezTo>
                    <a:pt x="2385896" y="8730770"/>
                    <a:pt x="2413817" y="8716018"/>
                    <a:pt x="2443732" y="8712330"/>
                  </a:cubicBezTo>
                  <a:cubicBezTo>
                    <a:pt x="2457692" y="8708642"/>
                    <a:pt x="2471652" y="8716018"/>
                    <a:pt x="2485613" y="8719706"/>
                  </a:cubicBezTo>
                  <a:cubicBezTo>
                    <a:pt x="2489601" y="8719706"/>
                    <a:pt x="2495584" y="8719706"/>
                    <a:pt x="2495584" y="8716018"/>
                  </a:cubicBezTo>
                  <a:cubicBezTo>
                    <a:pt x="2495584" y="8679139"/>
                    <a:pt x="2527494" y="8697579"/>
                    <a:pt x="2523505" y="8657013"/>
                  </a:cubicBezTo>
                  <a:cubicBezTo>
                    <a:pt x="2527494" y="8660700"/>
                    <a:pt x="2531483" y="8660700"/>
                    <a:pt x="2533477" y="8668076"/>
                  </a:cubicBezTo>
                  <a:cubicBezTo>
                    <a:pt x="2539460" y="8679139"/>
                    <a:pt x="2543448" y="8690203"/>
                    <a:pt x="2549431" y="8701267"/>
                  </a:cubicBezTo>
                  <a:cubicBezTo>
                    <a:pt x="2549431" y="8686516"/>
                    <a:pt x="2549431" y="8675452"/>
                    <a:pt x="2547437" y="8660700"/>
                  </a:cubicBezTo>
                  <a:cubicBezTo>
                    <a:pt x="2567381" y="8679139"/>
                    <a:pt x="2587324" y="8697579"/>
                    <a:pt x="2601284" y="8712330"/>
                  </a:cubicBezTo>
                  <a:cubicBezTo>
                    <a:pt x="2615244" y="8693891"/>
                    <a:pt x="2627211" y="8686516"/>
                    <a:pt x="2635188" y="8668076"/>
                  </a:cubicBezTo>
                  <a:cubicBezTo>
                    <a:pt x="2643165" y="8645949"/>
                    <a:pt x="2641171" y="8642261"/>
                    <a:pt x="2655131" y="8660700"/>
                  </a:cubicBezTo>
                  <a:cubicBezTo>
                    <a:pt x="2653137" y="8664388"/>
                    <a:pt x="2649148" y="8668076"/>
                    <a:pt x="2645160" y="8675452"/>
                  </a:cubicBezTo>
                  <a:cubicBezTo>
                    <a:pt x="2669091" y="8664388"/>
                    <a:pt x="2691029" y="8642261"/>
                    <a:pt x="2714961" y="8645949"/>
                  </a:cubicBezTo>
                  <a:cubicBezTo>
                    <a:pt x="2738893" y="8645949"/>
                    <a:pt x="2762825" y="8653325"/>
                    <a:pt x="2784763" y="8627510"/>
                  </a:cubicBezTo>
                  <a:cubicBezTo>
                    <a:pt x="2786757" y="8638574"/>
                    <a:pt x="2786757" y="8649637"/>
                    <a:pt x="2790746" y="8653325"/>
                  </a:cubicBezTo>
                  <a:cubicBezTo>
                    <a:pt x="2796729" y="8660700"/>
                    <a:pt x="2806701" y="8664388"/>
                    <a:pt x="2808695" y="8660700"/>
                  </a:cubicBezTo>
                  <a:cubicBezTo>
                    <a:pt x="2820661" y="8627510"/>
                    <a:pt x="2840604" y="8631198"/>
                    <a:pt x="2852570" y="8649637"/>
                  </a:cubicBezTo>
                  <a:cubicBezTo>
                    <a:pt x="2868525" y="8671764"/>
                    <a:pt x="2878497" y="8653325"/>
                    <a:pt x="2892457" y="8649637"/>
                  </a:cubicBezTo>
                  <a:cubicBezTo>
                    <a:pt x="2880491" y="8638574"/>
                    <a:pt x="2870519" y="8627510"/>
                    <a:pt x="2860548" y="8620134"/>
                  </a:cubicBezTo>
                  <a:cubicBezTo>
                    <a:pt x="2862542" y="8616446"/>
                    <a:pt x="2862542" y="8612759"/>
                    <a:pt x="2864536" y="8609071"/>
                  </a:cubicBezTo>
                  <a:cubicBezTo>
                    <a:pt x="2870519" y="8612759"/>
                    <a:pt x="2878497" y="8616446"/>
                    <a:pt x="2884480" y="8623822"/>
                  </a:cubicBezTo>
                  <a:cubicBezTo>
                    <a:pt x="2886474" y="8609071"/>
                    <a:pt x="2890463" y="8598007"/>
                    <a:pt x="2892457" y="8586943"/>
                  </a:cubicBezTo>
                  <a:cubicBezTo>
                    <a:pt x="2912400" y="8605383"/>
                    <a:pt x="2930349" y="8620134"/>
                    <a:pt x="2952287" y="8594320"/>
                  </a:cubicBezTo>
                  <a:cubicBezTo>
                    <a:pt x="2956276" y="8590632"/>
                    <a:pt x="2972230" y="8568504"/>
                    <a:pt x="2968242" y="8605383"/>
                  </a:cubicBezTo>
                  <a:cubicBezTo>
                    <a:pt x="2958270" y="8616446"/>
                    <a:pt x="2948298" y="8627510"/>
                    <a:pt x="2938327" y="8634885"/>
                  </a:cubicBezTo>
                  <a:cubicBezTo>
                    <a:pt x="2938327" y="8638574"/>
                    <a:pt x="2940321" y="8638574"/>
                    <a:pt x="2940321" y="8642261"/>
                  </a:cubicBezTo>
                  <a:cubicBezTo>
                    <a:pt x="2952287" y="8638574"/>
                    <a:pt x="2966247" y="8634885"/>
                    <a:pt x="2980208" y="8631198"/>
                  </a:cubicBezTo>
                  <a:cubicBezTo>
                    <a:pt x="2976219" y="8620134"/>
                    <a:pt x="2974225" y="8612759"/>
                    <a:pt x="2972230" y="8605383"/>
                  </a:cubicBezTo>
                  <a:cubicBezTo>
                    <a:pt x="2986191" y="8609071"/>
                    <a:pt x="3002145" y="8612759"/>
                    <a:pt x="3016106" y="8609071"/>
                  </a:cubicBezTo>
                  <a:cubicBezTo>
                    <a:pt x="3046021" y="8605383"/>
                    <a:pt x="3067958" y="8550065"/>
                    <a:pt x="3103856" y="8572192"/>
                  </a:cubicBezTo>
                  <a:cubicBezTo>
                    <a:pt x="3115822" y="8579568"/>
                    <a:pt x="3143743" y="8572192"/>
                    <a:pt x="3145737" y="8524250"/>
                  </a:cubicBezTo>
                  <a:cubicBezTo>
                    <a:pt x="3145737" y="8535314"/>
                    <a:pt x="3145737" y="8550065"/>
                    <a:pt x="3147732" y="8557441"/>
                  </a:cubicBezTo>
                  <a:cubicBezTo>
                    <a:pt x="3167675" y="8546378"/>
                    <a:pt x="3185624" y="8535314"/>
                    <a:pt x="3205568" y="8524250"/>
                  </a:cubicBezTo>
                  <a:cubicBezTo>
                    <a:pt x="3205568" y="8527938"/>
                    <a:pt x="3201579" y="8539002"/>
                    <a:pt x="3203573" y="8546378"/>
                  </a:cubicBezTo>
                  <a:cubicBezTo>
                    <a:pt x="3203573" y="8557441"/>
                    <a:pt x="3207562" y="8568504"/>
                    <a:pt x="3211550" y="8575881"/>
                  </a:cubicBezTo>
                  <a:cubicBezTo>
                    <a:pt x="3213545" y="8579568"/>
                    <a:pt x="3223516" y="8575881"/>
                    <a:pt x="3223516" y="8572192"/>
                  </a:cubicBezTo>
                  <a:cubicBezTo>
                    <a:pt x="3227505" y="8539002"/>
                    <a:pt x="3241465" y="8542690"/>
                    <a:pt x="3255426" y="8542690"/>
                  </a:cubicBezTo>
                  <a:cubicBezTo>
                    <a:pt x="3267392" y="8542690"/>
                    <a:pt x="3281352" y="8539002"/>
                    <a:pt x="3295312" y="8535314"/>
                  </a:cubicBezTo>
                  <a:cubicBezTo>
                    <a:pt x="3301295" y="8516875"/>
                    <a:pt x="3305284" y="8487372"/>
                    <a:pt x="3325228" y="8524250"/>
                  </a:cubicBezTo>
                  <a:cubicBezTo>
                    <a:pt x="3333205" y="8539002"/>
                    <a:pt x="3353148" y="8535314"/>
                    <a:pt x="3355143" y="8505811"/>
                  </a:cubicBezTo>
                  <a:lnTo>
                    <a:pt x="3438904" y="8505811"/>
                  </a:lnTo>
                  <a:lnTo>
                    <a:pt x="3438904" y="8513187"/>
                  </a:lnTo>
                  <a:cubicBezTo>
                    <a:pt x="3448876" y="8509499"/>
                    <a:pt x="3458848" y="8502124"/>
                    <a:pt x="3466825" y="8498436"/>
                  </a:cubicBezTo>
                  <a:cubicBezTo>
                    <a:pt x="3472808" y="8516875"/>
                    <a:pt x="3478791" y="8535314"/>
                    <a:pt x="3486769" y="8557441"/>
                  </a:cubicBezTo>
                  <a:cubicBezTo>
                    <a:pt x="3500729" y="8487372"/>
                    <a:pt x="3516683" y="8472621"/>
                    <a:pt x="3544604" y="8498436"/>
                  </a:cubicBezTo>
                  <a:cubicBezTo>
                    <a:pt x="3548593" y="8502124"/>
                    <a:pt x="3548593" y="8520563"/>
                    <a:pt x="3550587" y="8535314"/>
                  </a:cubicBezTo>
                  <a:cubicBezTo>
                    <a:pt x="3552582" y="8531626"/>
                    <a:pt x="3564548" y="8524250"/>
                    <a:pt x="3564548" y="8520563"/>
                  </a:cubicBezTo>
                  <a:cubicBezTo>
                    <a:pt x="3562553" y="8491060"/>
                    <a:pt x="3584491" y="8513187"/>
                    <a:pt x="3582496" y="8491060"/>
                  </a:cubicBezTo>
                  <a:cubicBezTo>
                    <a:pt x="3600445" y="8505811"/>
                    <a:pt x="3604434" y="8483685"/>
                    <a:pt x="3608423" y="8468933"/>
                  </a:cubicBezTo>
                  <a:cubicBezTo>
                    <a:pt x="3600445" y="8457869"/>
                    <a:pt x="3596457" y="8450494"/>
                    <a:pt x="3590474" y="8439430"/>
                  </a:cubicBezTo>
                  <a:cubicBezTo>
                    <a:pt x="3592468" y="8435743"/>
                    <a:pt x="3592468" y="8432054"/>
                    <a:pt x="3594463" y="8428366"/>
                  </a:cubicBezTo>
                  <a:cubicBezTo>
                    <a:pt x="3610417" y="8446806"/>
                    <a:pt x="3626372" y="8465245"/>
                    <a:pt x="3636344" y="8476308"/>
                  </a:cubicBezTo>
                  <a:cubicBezTo>
                    <a:pt x="3652298" y="8472621"/>
                    <a:pt x="3666258" y="8472621"/>
                    <a:pt x="3680219" y="8468933"/>
                  </a:cubicBezTo>
                  <a:cubicBezTo>
                    <a:pt x="3694180" y="8465245"/>
                    <a:pt x="3708140" y="8454182"/>
                    <a:pt x="3724094" y="8446806"/>
                  </a:cubicBezTo>
                  <a:cubicBezTo>
                    <a:pt x="3726088" y="8454182"/>
                    <a:pt x="3728083" y="8457869"/>
                    <a:pt x="3730077" y="8465245"/>
                  </a:cubicBezTo>
                  <a:cubicBezTo>
                    <a:pt x="3736060" y="8450494"/>
                    <a:pt x="3740049" y="8435743"/>
                    <a:pt x="3748026" y="8409927"/>
                  </a:cubicBezTo>
                  <a:lnTo>
                    <a:pt x="3748026" y="8468933"/>
                  </a:lnTo>
                  <a:cubicBezTo>
                    <a:pt x="3765975" y="8446806"/>
                    <a:pt x="3779936" y="8428366"/>
                    <a:pt x="3791902" y="8409927"/>
                  </a:cubicBezTo>
                  <a:cubicBezTo>
                    <a:pt x="3799879" y="8435743"/>
                    <a:pt x="3805862" y="8461557"/>
                    <a:pt x="3811845" y="8483685"/>
                  </a:cubicBezTo>
                  <a:cubicBezTo>
                    <a:pt x="3813839" y="8483685"/>
                    <a:pt x="3813839" y="8479996"/>
                    <a:pt x="3815834" y="8479996"/>
                  </a:cubicBezTo>
                  <a:cubicBezTo>
                    <a:pt x="3813839" y="8465245"/>
                    <a:pt x="3811845" y="8450494"/>
                    <a:pt x="3807856" y="8432054"/>
                  </a:cubicBezTo>
                  <a:lnTo>
                    <a:pt x="3909567" y="8432054"/>
                  </a:lnTo>
                  <a:cubicBezTo>
                    <a:pt x="3919539" y="8398864"/>
                    <a:pt x="3941477" y="8395176"/>
                    <a:pt x="3959426" y="8428366"/>
                  </a:cubicBezTo>
                  <a:cubicBezTo>
                    <a:pt x="3985352" y="8476308"/>
                    <a:pt x="3989341" y="8476308"/>
                    <a:pt x="4005295" y="8406240"/>
                  </a:cubicBezTo>
                  <a:cubicBezTo>
                    <a:pt x="4013273" y="8413615"/>
                    <a:pt x="4021250" y="8420991"/>
                    <a:pt x="4031222" y="8432054"/>
                  </a:cubicBezTo>
                  <a:cubicBezTo>
                    <a:pt x="4043188" y="8384112"/>
                    <a:pt x="4063131" y="8384112"/>
                    <a:pt x="4087063" y="8398864"/>
                  </a:cubicBezTo>
                  <a:cubicBezTo>
                    <a:pt x="4099029" y="8406240"/>
                    <a:pt x="4112990" y="8391488"/>
                    <a:pt x="4126950" y="8384112"/>
                  </a:cubicBezTo>
                  <a:lnTo>
                    <a:pt x="4136922" y="8402552"/>
                  </a:lnTo>
                  <a:cubicBezTo>
                    <a:pt x="4148887" y="8395176"/>
                    <a:pt x="4158859" y="8391488"/>
                    <a:pt x="4168831" y="8384112"/>
                  </a:cubicBezTo>
                  <a:cubicBezTo>
                    <a:pt x="4170825" y="8395176"/>
                    <a:pt x="4170825" y="8402552"/>
                    <a:pt x="4172820" y="8420991"/>
                  </a:cubicBezTo>
                  <a:cubicBezTo>
                    <a:pt x="4180797" y="8406240"/>
                    <a:pt x="4186780" y="8391488"/>
                    <a:pt x="4196752" y="8373049"/>
                  </a:cubicBezTo>
                  <a:cubicBezTo>
                    <a:pt x="4204729" y="8391488"/>
                    <a:pt x="4210712" y="8409927"/>
                    <a:pt x="4218689" y="8428366"/>
                  </a:cubicBezTo>
                  <a:cubicBezTo>
                    <a:pt x="4232650" y="8428366"/>
                    <a:pt x="4254587" y="8450494"/>
                    <a:pt x="4258576" y="8391488"/>
                  </a:cubicBezTo>
                  <a:cubicBezTo>
                    <a:pt x="4258576" y="8384112"/>
                    <a:pt x="4270542" y="8373049"/>
                    <a:pt x="4276525" y="8369361"/>
                  </a:cubicBezTo>
                  <a:cubicBezTo>
                    <a:pt x="4288491" y="8365673"/>
                    <a:pt x="4300457" y="8361986"/>
                    <a:pt x="4312423" y="8361986"/>
                  </a:cubicBezTo>
                  <a:cubicBezTo>
                    <a:pt x="4308434" y="8347234"/>
                    <a:pt x="4304445" y="8336170"/>
                    <a:pt x="4298462" y="8317731"/>
                  </a:cubicBezTo>
                  <a:cubicBezTo>
                    <a:pt x="4314417" y="8325107"/>
                    <a:pt x="4326383" y="8325107"/>
                    <a:pt x="4336355" y="8332483"/>
                  </a:cubicBezTo>
                  <a:cubicBezTo>
                    <a:pt x="4358293" y="8350922"/>
                    <a:pt x="4376242" y="8350922"/>
                    <a:pt x="4398179" y="8321419"/>
                  </a:cubicBezTo>
                  <a:cubicBezTo>
                    <a:pt x="4394191" y="8317731"/>
                    <a:pt x="4390202" y="8310356"/>
                    <a:pt x="4386213" y="8306668"/>
                  </a:cubicBezTo>
                  <a:cubicBezTo>
                    <a:pt x="4388207" y="8295605"/>
                    <a:pt x="4392196" y="8284541"/>
                    <a:pt x="4394191" y="8273477"/>
                  </a:cubicBezTo>
                  <a:cubicBezTo>
                    <a:pt x="4402168" y="8229223"/>
                    <a:pt x="4422112" y="8258726"/>
                    <a:pt x="4436072" y="8247663"/>
                  </a:cubicBezTo>
                  <a:cubicBezTo>
                    <a:pt x="4436072" y="8247663"/>
                    <a:pt x="4444049" y="8262414"/>
                    <a:pt x="4446043" y="8273477"/>
                  </a:cubicBezTo>
                  <a:cubicBezTo>
                    <a:pt x="4452026" y="8295605"/>
                    <a:pt x="4456015" y="8321419"/>
                    <a:pt x="4461998" y="8347234"/>
                  </a:cubicBezTo>
                  <a:cubicBezTo>
                    <a:pt x="4497896" y="8306668"/>
                    <a:pt x="4529805" y="8321419"/>
                    <a:pt x="4561715" y="8328795"/>
                  </a:cubicBezTo>
                  <a:cubicBezTo>
                    <a:pt x="4553737" y="8321419"/>
                    <a:pt x="4547754" y="8314044"/>
                    <a:pt x="4541772" y="8306668"/>
                  </a:cubicBezTo>
                  <a:cubicBezTo>
                    <a:pt x="4541772" y="8302980"/>
                    <a:pt x="4543766" y="8299292"/>
                    <a:pt x="4543766" y="8295605"/>
                  </a:cubicBezTo>
                  <a:cubicBezTo>
                    <a:pt x="4551743" y="8299292"/>
                    <a:pt x="4561715" y="8306668"/>
                    <a:pt x="4569692" y="8310356"/>
                  </a:cubicBezTo>
                  <a:cubicBezTo>
                    <a:pt x="4569692" y="8306668"/>
                    <a:pt x="4569692" y="8302980"/>
                    <a:pt x="4567698" y="8299292"/>
                  </a:cubicBezTo>
                  <a:cubicBezTo>
                    <a:pt x="4573681" y="8295605"/>
                    <a:pt x="4583652" y="8288229"/>
                    <a:pt x="4585647" y="8291916"/>
                  </a:cubicBezTo>
                  <a:cubicBezTo>
                    <a:pt x="4597613" y="8336170"/>
                    <a:pt x="4617556" y="8302980"/>
                    <a:pt x="4635505" y="8314044"/>
                  </a:cubicBezTo>
                  <a:cubicBezTo>
                    <a:pt x="4631517" y="8284541"/>
                    <a:pt x="4629522" y="8262414"/>
                    <a:pt x="4627528" y="8247663"/>
                  </a:cubicBezTo>
                  <a:cubicBezTo>
                    <a:pt x="4635505" y="8232912"/>
                    <a:pt x="4643483" y="8221848"/>
                    <a:pt x="4655448" y="8207096"/>
                  </a:cubicBezTo>
                  <a:cubicBezTo>
                    <a:pt x="4655448" y="8225535"/>
                    <a:pt x="4653454" y="8243974"/>
                    <a:pt x="4653454" y="8262414"/>
                  </a:cubicBezTo>
                  <a:cubicBezTo>
                    <a:pt x="4653454" y="8280853"/>
                    <a:pt x="4655448" y="8299292"/>
                    <a:pt x="4659437" y="8310356"/>
                  </a:cubicBezTo>
                  <a:cubicBezTo>
                    <a:pt x="4661432" y="8317731"/>
                    <a:pt x="4673397" y="8310356"/>
                    <a:pt x="4681375" y="8306668"/>
                  </a:cubicBezTo>
                  <a:cubicBezTo>
                    <a:pt x="4695335" y="8295605"/>
                    <a:pt x="4709296" y="8280853"/>
                    <a:pt x="4723256" y="8310356"/>
                  </a:cubicBezTo>
                  <a:cubicBezTo>
                    <a:pt x="4725250" y="8314044"/>
                    <a:pt x="4733227" y="8310356"/>
                    <a:pt x="4737216" y="8302980"/>
                  </a:cubicBezTo>
                  <a:cubicBezTo>
                    <a:pt x="4747188" y="8284541"/>
                    <a:pt x="4755165" y="8258726"/>
                    <a:pt x="4767131" y="8299292"/>
                  </a:cubicBezTo>
                  <a:cubicBezTo>
                    <a:pt x="4769126" y="8302980"/>
                    <a:pt x="4781092" y="8302980"/>
                    <a:pt x="4787075" y="8299292"/>
                  </a:cubicBezTo>
                  <a:cubicBezTo>
                    <a:pt x="4801035" y="8288229"/>
                    <a:pt x="4813001" y="8277165"/>
                    <a:pt x="4826961" y="8262414"/>
                  </a:cubicBezTo>
                  <a:cubicBezTo>
                    <a:pt x="4824967" y="8273477"/>
                    <a:pt x="4822972" y="8280853"/>
                    <a:pt x="4822972" y="8288229"/>
                  </a:cubicBezTo>
                  <a:cubicBezTo>
                    <a:pt x="4838927" y="8302980"/>
                    <a:pt x="4852888" y="8310356"/>
                    <a:pt x="4864853" y="8277165"/>
                  </a:cubicBezTo>
                  <a:cubicBezTo>
                    <a:pt x="4868842" y="8266102"/>
                    <a:pt x="4882802" y="8266102"/>
                    <a:pt x="4892774" y="8262414"/>
                  </a:cubicBezTo>
                  <a:cubicBezTo>
                    <a:pt x="4886791" y="8251351"/>
                    <a:pt x="4878814" y="8243974"/>
                    <a:pt x="4870837" y="8232912"/>
                  </a:cubicBezTo>
                  <a:cubicBezTo>
                    <a:pt x="4904740" y="8196032"/>
                    <a:pt x="4908729" y="8199721"/>
                    <a:pt x="4908729" y="8251351"/>
                  </a:cubicBezTo>
                  <a:cubicBezTo>
                    <a:pt x="4912718" y="8236599"/>
                    <a:pt x="4914712" y="8225535"/>
                    <a:pt x="4920695" y="8203409"/>
                  </a:cubicBezTo>
                  <a:cubicBezTo>
                    <a:pt x="4950610" y="8207096"/>
                    <a:pt x="4980525" y="8214472"/>
                    <a:pt x="5012434" y="8218160"/>
                  </a:cubicBezTo>
                  <a:lnTo>
                    <a:pt x="5012434" y="8236599"/>
                  </a:lnTo>
                  <a:lnTo>
                    <a:pt x="5000468" y="8236599"/>
                  </a:lnTo>
                  <a:cubicBezTo>
                    <a:pt x="4976536" y="8240287"/>
                    <a:pt x="4952604" y="8240287"/>
                    <a:pt x="4928672" y="8243974"/>
                  </a:cubicBezTo>
                  <a:cubicBezTo>
                    <a:pt x="4936649" y="8251351"/>
                    <a:pt x="4946621" y="8262414"/>
                    <a:pt x="4954599" y="8269790"/>
                  </a:cubicBezTo>
                  <a:cubicBezTo>
                    <a:pt x="4958587" y="8251351"/>
                    <a:pt x="4960582" y="8255038"/>
                    <a:pt x="4970553" y="8262414"/>
                  </a:cubicBezTo>
                  <a:cubicBezTo>
                    <a:pt x="4984514" y="8269790"/>
                    <a:pt x="5000468" y="8269790"/>
                    <a:pt x="5016423" y="8273477"/>
                  </a:cubicBezTo>
                  <a:cubicBezTo>
                    <a:pt x="5024400" y="8273477"/>
                    <a:pt x="5032378" y="8277165"/>
                    <a:pt x="5042349" y="8280853"/>
                  </a:cubicBezTo>
                  <a:cubicBezTo>
                    <a:pt x="5044344" y="8269790"/>
                    <a:pt x="5048332" y="8255038"/>
                    <a:pt x="5052321" y="8236599"/>
                  </a:cubicBezTo>
                  <a:cubicBezTo>
                    <a:pt x="5074259" y="8302980"/>
                    <a:pt x="5090213" y="8299292"/>
                    <a:pt x="5116140" y="8232912"/>
                  </a:cubicBezTo>
                  <a:cubicBezTo>
                    <a:pt x="5116140" y="8243974"/>
                    <a:pt x="5118134" y="8251351"/>
                    <a:pt x="5118134" y="8258726"/>
                  </a:cubicBezTo>
                  <a:cubicBezTo>
                    <a:pt x="5126111" y="8258726"/>
                    <a:pt x="5132095" y="8258726"/>
                    <a:pt x="5140072" y="8255038"/>
                  </a:cubicBezTo>
                  <a:cubicBezTo>
                    <a:pt x="5138078" y="8262414"/>
                    <a:pt x="5136083" y="8269790"/>
                    <a:pt x="5134089" y="8273477"/>
                  </a:cubicBezTo>
                  <a:lnTo>
                    <a:pt x="5138078" y="8280853"/>
                  </a:lnTo>
                  <a:cubicBezTo>
                    <a:pt x="5144060" y="8269790"/>
                    <a:pt x="5150043" y="8258726"/>
                    <a:pt x="5160015" y="8243974"/>
                  </a:cubicBezTo>
                  <a:cubicBezTo>
                    <a:pt x="5167992" y="8251351"/>
                    <a:pt x="5177964" y="8258726"/>
                    <a:pt x="5185941" y="8266102"/>
                  </a:cubicBezTo>
                  <a:cubicBezTo>
                    <a:pt x="5193919" y="8255038"/>
                    <a:pt x="5203890" y="8243974"/>
                    <a:pt x="5213862" y="8232912"/>
                  </a:cubicBezTo>
                  <a:cubicBezTo>
                    <a:pt x="5227822" y="8284541"/>
                    <a:pt x="5245771" y="8291916"/>
                    <a:pt x="5261726" y="8255038"/>
                  </a:cubicBezTo>
                  <a:cubicBezTo>
                    <a:pt x="5285658" y="8258726"/>
                    <a:pt x="5305601" y="8262414"/>
                    <a:pt x="5319562" y="8262414"/>
                  </a:cubicBezTo>
                  <a:cubicBezTo>
                    <a:pt x="5321556" y="8236599"/>
                    <a:pt x="5323550" y="8218160"/>
                    <a:pt x="5325545" y="8199721"/>
                  </a:cubicBezTo>
                  <a:cubicBezTo>
                    <a:pt x="5333522" y="8203409"/>
                    <a:pt x="5339505" y="8207096"/>
                    <a:pt x="5347483" y="8210784"/>
                  </a:cubicBezTo>
                  <a:cubicBezTo>
                    <a:pt x="5351471" y="8214472"/>
                    <a:pt x="5355460" y="8221848"/>
                    <a:pt x="5359448" y="8225535"/>
                  </a:cubicBezTo>
                  <a:cubicBezTo>
                    <a:pt x="5353465" y="8229223"/>
                    <a:pt x="5347483" y="8229223"/>
                    <a:pt x="5341500" y="8232912"/>
                  </a:cubicBezTo>
                  <a:cubicBezTo>
                    <a:pt x="5359448" y="8262414"/>
                    <a:pt x="5373408" y="8255038"/>
                    <a:pt x="5387369" y="8232912"/>
                  </a:cubicBezTo>
                  <a:cubicBezTo>
                    <a:pt x="5381386" y="8262414"/>
                    <a:pt x="5399335" y="8258726"/>
                    <a:pt x="5401330" y="8258726"/>
                  </a:cubicBezTo>
                  <a:cubicBezTo>
                    <a:pt x="5427256" y="8240287"/>
                    <a:pt x="5451188" y="8229223"/>
                    <a:pt x="5479109" y="8258726"/>
                  </a:cubicBezTo>
                  <a:cubicBezTo>
                    <a:pt x="5483097" y="8221848"/>
                    <a:pt x="5487086" y="8192345"/>
                    <a:pt x="5489081" y="8162842"/>
                  </a:cubicBezTo>
                  <a:cubicBezTo>
                    <a:pt x="5499052" y="8166530"/>
                    <a:pt x="5507029" y="8166530"/>
                    <a:pt x="5517001" y="8170218"/>
                  </a:cubicBezTo>
                  <a:cubicBezTo>
                    <a:pt x="5524978" y="8170218"/>
                    <a:pt x="5532955" y="8173906"/>
                    <a:pt x="5540933" y="8173906"/>
                  </a:cubicBezTo>
                  <a:lnTo>
                    <a:pt x="5540933" y="8184969"/>
                  </a:lnTo>
                  <a:cubicBezTo>
                    <a:pt x="5532955" y="8188657"/>
                    <a:pt x="5526972" y="8192345"/>
                    <a:pt x="5518995" y="8196032"/>
                  </a:cubicBezTo>
                  <a:lnTo>
                    <a:pt x="5518995" y="8207096"/>
                  </a:lnTo>
                  <a:cubicBezTo>
                    <a:pt x="5546916" y="8218160"/>
                    <a:pt x="5572842" y="8229223"/>
                    <a:pt x="5600763" y="8236599"/>
                  </a:cubicBezTo>
                  <a:cubicBezTo>
                    <a:pt x="5606746" y="8240287"/>
                    <a:pt x="5614723" y="8229223"/>
                    <a:pt x="5624695" y="8218160"/>
                  </a:cubicBezTo>
                  <a:cubicBezTo>
                    <a:pt x="5628684" y="8221848"/>
                    <a:pt x="5638655" y="8229223"/>
                    <a:pt x="5650621" y="8232912"/>
                  </a:cubicBezTo>
                  <a:cubicBezTo>
                    <a:pt x="5680537" y="8240287"/>
                    <a:pt x="5712446" y="8247663"/>
                    <a:pt x="5736378" y="8199721"/>
                  </a:cubicBezTo>
                  <a:cubicBezTo>
                    <a:pt x="5738372" y="8240287"/>
                    <a:pt x="5758316" y="8214472"/>
                    <a:pt x="5768287" y="8229223"/>
                  </a:cubicBezTo>
                  <a:cubicBezTo>
                    <a:pt x="5768287" y="8229223"/>
                    <a:pt x="5778259" y="8214472"/>
                    <a:pt x="5782247" y="8207096"/>
                  </a:cubicBezTo>
                  <a:cubicBezTo>
                    <a:pt x="5782247" y="8207096"/>
                    <a:pt x="5780253" y="8203409"/>
                    <a:pt x="5780253" y="8199721"/>
                  </a:cubicBezTo>
                  <a:cubicBezTo>
                    <a:pt x="5784242" y="8203409"/>
                    <a:pt x="5786236" y="8214472"/>
                    <a:pt x="5790225" y="8210784"/>
                  </a:cubicBezTo>
                  <a:cubicBezTo>
                    <a:pt x="5808174" y="8210784"/>
                    <a:pt x="5824128" y="8207096"/>
                    <a:pt x="5836094" y="8207096"/>
                  </a:cubicBezTo>
                  <a:cubicBezTo>
                    <a:pt x="5846066" y="8218160"/>
                    <a:pt x="5852049" y="8229223"/>
                    <a:pt x="5856038" y="8225535"/>
                  </a:cubicBezTo>
                  <a:cubicBezTo>
                    <a:pt x="5879970" y="8221848"/>
                    <a:pt x="5901907" y="8210784"/>
                    <a:pt x="5923845" y="8210784"/>
                  </a:cubicBezTo>
                  <a:cubicBezTo>
                    <a:pt x="5945783" y="8232912"/>
                    <a:pt x="5941794" y="8192345"/>
                    <a:pt x="5937805" y="8170218"/>
                  </a:cubicBezTo>
                  <a:cubicBezTo>
                    <a:pt x="5945783" y="8155467"/>
                    <a:pt x="5953760" y="8144403"/>
                    <a:pt x="5955754" y="8140715"/>
                  </a:cubicBezTo>
                  <a:cubicBezTo>
                    <a:pt x="5967721" y="8140715"/>
                    <a:pt x="5975698" y="8144403"/>
                    <a:pt x="5981681" y="8140715"/>
                  </a:cubicBezTo>
                  <a:cubicBezTo>
                    <a:pt x="5989658" y="8129652"/>
                    <a:pt x="5995641" y="8111213"/>
                    <a:pt x="6005613" y="8089085"/>
                  </a:cubicBezTo>
                  <a:cubicBezTo>
                    <a:pt x="6017579" y="8085397"/>
                    <a:pt x="6037522" y="8078022"/>
                    <a:pt x="6059460" y="8070646"/>
                  </a:cubicBezTo>
                  <a:cubicBezTo>
                    <a:pt x="6059460" y="8070646"/>
                    <a:pt x="6059460" y="8063271"/>
                    <a:pt x="6061454" y="8055895"/>
                  </a:cubicBezTo>
                  <a:cubicBezTo>
                    <a:pt x="6069432" y="8033768"/>
                    <a:pt x="6089375" y="8026392"/>
                    <a:pt x="6077409" y="7985826"/>
                  </a:cubicBezTo>
                  <a:cubicBezTo>
                    <a:pt x="6075414" y="7978450"/>
                    <a:pt x="6075414" y="7956323"/>
                    <a:pt x="6079403" y="7948947"/>
                  </a:cubicBezTo>
                  <a:cubicBezTo>
                    <a:pt x="6093363" y="7915757"/>
                    <a:pt x="6093363" y="7912069"/>
                    <a:pt x="6069432" y="7897318"/>
                  </a:cubicBezTo>
                  <a:cubicBezTo>
                    <a:pt x="6071426" y="7871503"/>
                    <a:pt x="6057466" y="7838312"/>
                    <a:pt x="6077409" y="7834624"/>
                  </a:cubicBezTo>
                  <a:cubicBezTo>
                    <a:pt x="6083392" y="7812498"/>
                    <a:pt x="6085386" y="7801434"/>
                    <a:pt x="6089375" y="7790370"/>
                  </a:cubicBezTo>
                  <a:cubicBezTo>
                    <a:pt x="6091369" y="7782995"/>
                    <a:pt x="6097352" y="7775619"/>
                    <a:pt x="6097352" y="7768244"/>
                  </a:cubicBezTo>
                  <a:cubicBezTo>
                    <a:pt x="6097352" y="7753492"/>
                    <a:pt x="6093363" y="7735053"/>
                    <a:pt x="6095358" y="7723989"/>
                  </a:cubicBezTo>
                  <a:cubicBezTo>
                    <a:pt x="6101340" y="7683423"/>
                    <a:pt x="6103335" y="7646545"/>
                    <a:pt x="6067437" y="7631793"/>
                  </a:cubicBezTo>
                  <a:cubicBezTo>
                    <a:pt x="6081397" y="7620730"/>
                    <a:pt x="6087381" y="7613354"/>
                    <a:pt x="6097352" y="7605978"/>
                  </a:cubicBezTo>
                  <a:cubicBezTo>
                    <a:pt x="6081397" y="7591227"/>
                    <a:pt x="6067437" y="7580164"/>
                    <a:pt x="6049489" y="7565413"/>
                  </a:cubicBezTo>
                  <a:lnTo>
                    <a:pt x="6067437" y="7565413"/>
                  </a:lnTo>
                  <a:lnTo>
                    <a:pt x="6067437" y="7554349"/>
                  </a:lnTo>
                  <a:cubicBezTo>
                    <a:pt x="6057466" y="7554349"/>
                    <a:pt x="6049489" y="7550661"/>
                    <a:pt x="6039517" y="7550661"/>
                  </a:cubicBezTo>
                  <a:cubicBezTo>
                    <a:pt x="6039517" y="7554349"/>
                    <a:pt x="6039517" y="7558036"/>
                    <a:pt x="6037522" y="7561725"/>
                  </a:cubicBezTo>
                  <a:cubicBezTo>
                    <a:pt x="6035528" y="7554349"/>
                    <a:pt x="6033533" y="7546973"/>
                    <a:pt x="6031539" y="7535910"/>
                  </a:cubicBezTo>
                  <a:cubicBezTo>
                    <a:pt x="6083392" y="7513783"/>
                    <a:pt x="6430406" y="7443714"/>
                    <a:pt x="6398497" y="7432650"/>
                  </a:cubicBezTo>
                  <a:cubicBezTo>
                    <a:pt x="6414451" y="7406836"/>
                    <a:pt x="6408469" y="7362581"/>
                    <a:pt x="6436389" y="7358894"/>
                  </a:cubicBezTo>
                  <a:cubicBezTo>
                    <a:pt x="6444366" y="7358894"/>
                    <a:pt x="6458327" y="7333079"/>
                    <a:pt x="6460321" y="7314640"/>
                  </a:cubicBezTo>
                  <a:cubicBezTo>
                    <a:pt x="6464310" y="7288824"/>
                    <a:pt x="6460321" y="7255634"/>
                    <a:pt x="6464310" y="7229819"/>
                  </a:cubicBezTo>
                  <a:cubicBezTo>
                    <a:pt x="6468299" y="7192941"/>
                    <a:pt x="6476276" y="7156063"/>
                    <a:pt x="6482259" y="7126560"/>
                  </a:cubicBezTo>
                  <a:cubicBezTo>
                    <a:pt x="6476276" y="7108121"/>
                    <a:pt x="6470292" y="7089681"/>
                    <a:pt x="6466304" y="7078618"/>
                  </a:cubicBezTo>
                  <a:cubicBezTo>
                    <a:pt x="6474281" y="7067554"/>
                    <a:pt x="6478270" y="7060178"/>
                    <a:pt x="6484253" y="7056491"/>
                  </a:cubicBezTo>
                  <a:cubicBezTo>
                    <a:pt x="6482259" y="7052803"/>
                    <a:pt x="6482259" y="7049115"/>
                    <a:pt x="6480264" y="7045427"/>
                  </a:cubicBezTo>
                  <a:cubicBezTo>
                    <a:pt x="6474281" y="7049115"/>
                    <a:pt x="6468299" y="7052803"/>
                    <a:pt x="6462315" y="7056491"/>
                  </a:cubicBezTo>
                  <a:cubicBezTo>
                    <a:pt x="6496219" y="7004861"/>
                    <a:pt x="6504196" y="6908978"/>
                    <a:pt x="6476276" y="6864723"/>
                  </a:cubicBezTo>
                  <a:cubicBezTo>
                    <a:pt x="6474281" y="6872099"/>
                    <a:pt x="6470292" y="6879475"/>
                    <a:pt x="6468299" y="6886850"/>
                  </a:cubicBezTo>
                  <a:cubicBezTo>
                    <a:pt x="6460321" y="6861036"/>
                    <a:pt x="6438383" y="6853660"/>
                    <a:pt x="6448355" y="6813094"/>
                  </a:cubicBezTo>
                  <a:cubicBezTo>
                    <a:pt x="6448355" y="6813094"/>
                    <a:pt x="6446361" y="6805718"/>
                    <a:pt x="6444366" y="6805718"/>
                  </a:cubicBezTo>
                  <a:cubicBezTo>
                    <a:pt x="6434395" y="6798343"/>
                    <a:pt x="6436389" y="6787279"/>
                    <a:pt x="6432400" y="6772527"/>
                  </a:cubicBezTo>
                  <a:cubicBezTo>
                    <a:pt x="6426417" y="6739337"/>
                    <a:pt x="6428412" y="6706147"/>
                    <a:pt x="6428412" y="6676644"/>
                  </a:cubicBezTo>
                  <a:lnTo>
                    <a:pt x="6428412" y="6543881"/>
                  </a:lnTo>
                  <a:cubicBezTo>
                    <a:pt x="6428412" y="6514378"/>
                    <a:pt x="6436389" y="6499627"/>
                    <a:pt x="6452343" y="6507003"/>
                  </a:cubicBezTo>
                  <a:cubicBezTo>
                    <a:pt x="6452343" y="6507003"/>
                    <a:pt x="6454338" y="6503316"/>
                    <a:pt x="6456332" y="6503316"/>
                  </a:cubicBezTo>
                  <a:cubicBezTo>
                    <a:pt x="6450349" y="6495940"/>
                    <a:pt x="6446361" y="6492252"/>
                    <a:pt x="6442372" y="6484876"/>
                  </a:cubicBezTo>
                  <a:cubicBezTo>
                    <a:pt x="6442372" y="6481188"/>
                    <a:pt x="6444366" y="6477500"/>
                    <a:pt x="6444366" y="6473813"/>
                  </a:cubicBezTo>
                  <a:cubicBezTo>
                    <a:pt x="6458327" y="6481188"/>
                    <a:pt x="6472287" y="6492252"/>
                    <a:pt x="6482259" y="6499627"/>
                  </a:cubicBezTo>
                  <a:cubicBezTo>
                    <a:pt x="6494225" y="6470125"/>
                    <a:pt x="6504196" y="6447998"/>
                    <a:pt x="6512174" y="6433246"/>
                  </a:cubicBezTo>
                  <a:lnTo>
                    <a:pt x="6512174" y="6366865"/>
                  </a:lnTo>
                  <a:cubicBezTo>
                    <a:pt x="6508185" y="6366865"/>
                    <a:pt x="6502202" y="6370553"/>
                    <a:pt x="6496219" y="6370553"/>
                  </a:cubicBezTo>
                  <a:cubicBezTo>
                    <a:pt x="6492230" y="6352114"/>
                    <a:pt x="6490236" y="6333675"/>
                    <a:pt x="6486248" y="6307860"/>
                  </a:cubicBezTo>
                  <a:cubicBezTo>
                    <a:pt x="6496219" y="6318924"/>
                    <a:pt x="6500208" y="6326299"/>
                    <a:pt x="6504196" y="6329987"/>
                  </a:cubicBezTo>
                  <a:cubicBezTo>
                    <a:pt x="6508185" y="6326299"/>
                    <a:pt x="6514168" y="6322611"/>
                    <a:pt x="6520151" y="6315236"/>
                  </a:cubicBezTo>
                  <a:cubicBezTo>
                    <a:pt x="6518157" y="6311548"/>
                    <a:pt x="6516163" y="6307860"/>
                    <a:pt x="6516163" y="6304172"/>
                  </a:cubicBezTo>
                  <a:cubicBezTo>
                    <a:pt x="6510179" y="6304172"/>
                    <a:pt x="6504196" y="6300485"/>
                    <a:pt x="6502202" y="6300485"/>
                  </a:cubicBezTo>
                  <a:cubicBezTo>
                    <a:pt x="6506191" y="6278357"/>
                    <a:pt x="6514168" y="6256230"/>
                    <a:pt x="6510179" y="6245167"/>
                  </a:cubicBezTo>
                  <a:cubicBezTo>
                    <a:pt x="6500208" y="6197225"/>
                    <a:pt x="6510179" y="6160347"/>
                    <a:pt x="6520151" y="6119780"/>
                  </a:cubicBezTo>
                  <a:cubicBezTo>
                    <a:pt x="6522145" y="6108716"/>
                    <a:pt x="6520151" y="6097653"/>
                    <a:pt x="6520151" y="6086590"/>
                  </a:cubicBezTo>
                  <a:cubicBezTo>
                    <a:pt x="6522145" y="6038648"/>
                    <a:pt x="6524140" y="5994394"/>
                    <a:pt x="6526134" y="5928013"/>
                  </a:cubicBezTo>
                  <a:cubicBezTo>
                    <a:pt x="6518157" y="5920637"/>
                    <a:pt x="6506191" y="5902198"/>
                    <a:pt x="6492230" y="5887446"/>
                  </a:cubicBezTo>
                  <a:cubicBezTo>
                    <a:pt x="6480264" y="5876383"/>
                    <a:pt x="6468299" y="5872695"/>
                    <a:pt x="6456332" y="5865320"/>
                  </a:cubicBezTo>
                  <a:cubicBezTo>
                    <a:pt x="6450349" y="5861631"/>
                    <a:pt x="6442372" y="5865320"/>
                    <a:pt x="6436389" y="5861631"/>
                  </a:cubicBezTo>
                  <a:cubicBezTo>
                    <a:pt x="6386531" y="5850568"/>
                    <a:pt x="6334678" y="5835817"/>
                    <a:pt x="6284820" y="5824753"/>
                  </a:cubicBezTo>
                  <a:cubicBezTo>
                    <a:pt x="6242938" y="5813689"/>
                    <a:pt x="6201057" y="5802627"/>
                    <a:pt x="6161170" y="5791563"/>
                  </a:cubicBezTo>
                  <a:cubicBezTo>
                    <a:pt x="6151199" y="5787875"/>
                    <a:pt x="6141227" y="5780499"/>
                    <a:pt x="6129262" y="5780499"/>
                  </a:cubicBezTo>
                  <a:cubicBezTo>
                    <a:pt x="6103335" y="5776811"/>
                    <a:pt x="6075414" y="5776811"/>
                    <a:pt x="6049489" y="5776811"/>
                  </a:cubicBezTo>
                  <a:cubicBezTo>
                    <a:pt x="6035528" y="5776811"/>
                    <a:pt x="6023562" y="5776811"/>
                    <a:pt x="6009602" y="5773124"/>
                  </a:cubicBezTo>
                  <a:cubicBezTo>
                    <a:pt x="5985670" y="5769436"/>
                    <a:pt x="5961737" y="5762060"/>
                    <a:pt x="5937805" y="5758372"/>
                  </a:cubicBezTo>
                  <a:lnTo>
                    <a:pt x="5937805" y="5747309"/>
                  </a:lnTo>
                  <a:cubicBezTo>
                    <a:pt x="5997636" y="5739933"/>
                    <a:pt x="6059460" y="5728870"/>
                    <a:pt x="6121284" y="5750996"/>
                  </a:cubicBezTo>
                  <a:cubicBezTo>
                    <a:pt x="6119290" y="5739933"/>
                    <a:pt x="6117296" y="5728870"/>
                    <a:pt x="6115301" y="5721494"/>
                  </a:cubicBezTo>
                  <a:cubicBezTo>
                    <a:pt x="6129262" y="5717806"/>
                    <a:pt x="6139233" y="5695679"/>
                    <a:pt x="6153193" y="5721494"/>
                  </a:cubicBezTo>
                  <a:cubicBezTo>
                    <a:pt x="6155188" y="5725182"/>
                    <a:pt x="6167154" y="5714118"/>
                    <a:pt x="6175131" y="5710431"/>
                  </a:cubicBezTo>
                  <a:lnTo>
                    <a:pt x="6175131" y="5703054"/>
                  </a:lnTo>
                  <a:lnTo>
                    <a:pt x="6157182" y="5703054"/>
                  </a:lnTo>
                  <a:cubicBezTo>
                    <a:pt x="6177126" y="5673552"/>
                    <a:pt x="6191086" y="5647737"/>
                    <a:pt x="6205046" y="5629298"/>
                  </a:cubicBezTo>
                  <a:cubicBezTo>
                    <a:pt x="6217012" y="5632986"/>
                    <a:pt x="6228978" y="5636674"/>
                    <a:pt x="6236956" y="5640361"/>
                  </a:cubicBezTo>
                  <a:cubicBezTo>
                    <a:pt x="6238950" y="5570293"/>
                    <a:pt x="6207041" y="5566605"/>
                    <a:pt x="6183108" y="5537102"/>
                  </a:cubicBezTo>
                  <a:cubicBezTo>
                    <a:pt x="6193080" y="5526039"/>
                    <a:pt x="6199064" y="5514975"/>
                    <a:pt x="6207041" y="5511287"/>
                  </a:cubicBezTo>
                  <a:cubicBezTo>
                    <a:pt x="6228978" y="5500223"/>
                    <a:pt x="6256899" y="5529726"/>
                    <a:pt x="6270859" y="5467033"/>
                  </a:cubicBezTo>
                  <a:cubicBezTo>
                    <a:pt x="6272854" y="5463345"/>
                    <a:pt x="6278837" y="5463345"/>
                    <a:pt x="6288808" y="5455969"/>
                  </a:cubicBezTo>
                  <a:cubicBezTo>
                    <a:pt x="6282825" y="5444906"/>
                    <a:pt x="6276842" y="5437530"/>
                    <a:pt x="6272854" y="5430155"/>
                  </a:cubicBezTo>
                  <a:cubicBezTo>
                    <a:pt x="6276842" y="5426467"/>
                    <a:pt x="6282825" y="5422779"/>
                    <a:pt x="6282825" y="5422779"/>
                  </a:cubicBezTo>
                  <a:cubicBezTo>
                    <a:pt x="6296786" y="5441218"/>
                    <a:pt x="6306757" y="5455969"/>
                    <a:pt x="6318724" y="5470721"/>
                  </a:cubicBezTo>
                  <a:cubicBezTo>
                    <a:pt x="6320717" y="5467033"/>
                    <a:pt x="6322712" y="5463345"/>
                    <a:pt x="6324706" y="5455969"/>
                  </a:cubicBezTo>
                  <a:cubicBezTo>
                    <a:pt x="6318724" y="5441218"/>
                    <a:pt x="6314735" y="5426467"/>
                    <a:pt x="6308752" y="5411716"/>
                  </a:cubicBezTo>
                  <a:cubicBezTo>
                    <a:pt x="6334678" y="5378525"/>
                    <a:pt x="6336673" y="5360086"/>
                    <a:pt x="6316729" y="5267890"/>
                  </a:cubicBezTo>
                  <a:cubicBezTo>
                    <a:pt x="6330689" y="5264202"/>
                    <a:pt x="6344650" y="5256827"/>
                    <a:pt x="6356616" y="5253138"/>
                  </a:cubicBezTo>
                  <a:cubicBezTo>
                    <a:pt x="6358610" y="5227324"/>
                    <a:pt x="6366587" y="5201509"/>
                    <a:pt x="6364593" y="5179382"/>
                  </a:cubicBezTo>
                  <a:cubicBezTo>
                    <a:pt x="6358610" y="5113000"/>
                    <a:pt x="6394508" y="5083498"/>
                    <a:pt x="6402485" y="5028181"/>
                  </a:cubicBezTo>
                  <a:cubicBezTo>
                    <a:pt x="6402485" y="5024493"/>
                    <a:pt x="6410462" y="5020804"/>
                    <a:pt x="6412457" y="5024493"/>
                  </a:cubicBezTo>
                  <a:cubicBezTo>
                    <a:pt x="6430406" y="5035556"/>
                    <a:pt x="6436389" y="5009742"/>
                    <a:pt x="6442372" y="4991302"/>
                  </a:cubicBezTo>
                  <a:cubicBezTo>
                    <a:pt x="6444366" y="4983926"/>
                    <a:pt x="6446361" y="4976551"/>
                    <a:pt x="6448355" y="4972863"/>
                  </a:cubicBezTo>
                  <a:cubicBezTo>
                    <a:pt x="6466304" y="4954424"/>
                    <a:pt x="6484253" y="4939672"/>
                    <a:pt x="6504196" y="4921233"/>
                  </a:cubicBezTo>
                  <a:cubicBezTo>
                    <a:pt x="6484253" y="4865916"/>
                    <a:pt x="6458327" y="4891730"/>
                    <a:pt x="6436389" y="4884355"/>
                  </a:cubicBezTo>
                  <a:lnTo>
                    <a:pt x="6436389" y="4869604"/>
                  </a:lnTo>
                  <a:cubicBezTo>
                    <a:pt x="6450349" y="4865916"/>
                    <a:pt x="6464310" y="4862228"/>
                    <a:pt x="6480264" y="4858540"/>
                  </a:cubicBezTo>
                  <a:cubicBezTo>
                    <a:pt x="6470292" y="4854852"/>
                    <a:pt x="6462315" y="4851164"/>
                    <a:pt x="6454338" y="4847476"/>
                  </a:cubicBezTo>
                  <a:cubicBezTo>
                    <a:pt x="6464310" y="4829037"/>
                    <a:pt x="6472287" y="4810598"/>
                    <a:pt x="6482259" y="4795847"/>
                  </a:cubicBezTo>
                  <a:cubicBezTo>
                    <a:pt x="6484253" y="4792159"/>
                    <a:pt x="6490236" y="4788471"/>
                    <a:pt x="6492230" y="4788471"/>
                  </a:cubicBezTo>
                  <a:cubicBezTo>
                    <a:pt x="6498213" y="4792159"/>
                    <a:pt x="6504196" y="4803222"/>
                    <a:pt x="6508185" y="4810598"/>
                  </a:cubicBezTo>
                  <a:cubicBezTo>
                    <a:pt x="6510179" y="4799534"/>
                    <a:pt x="6512174" y="4784783"/>
                    <a:pt x="6516163" y="4773720"/>
                  </a:cubicBezTo>
                  <a:cubicBezTo>
                    <a:pt x="6524140" y="4755280"/>
                    <a:pt x="6534111" y="4740529"/>
                    <a:pt x="6542088" y="4725778"/>
                  </a:cubicBezTo>
                  <a:cubicBezTo>
                    <a:pt x="6552061" y="4747905"/>
                    <a:pt x="6562032" y="4770032"/>
                    <a:pt x="6572004" y="4795847"/>
                  </a:cubicBezTo>
                  <a:cubicBezTo>
                    <a:pt x="6573998" y="4795847"/>
                    <a:pt x="6575992" y="4792159"/>
                    <a:pt x="6575992" y="4792159"/>
                  </a:cubicBezTo>
                  <a:cubicBezTo>
                    <a:pt x="6573998" y="4755280"/>
                    <a:pt x="6573998" y="4718402"/>
                    <a:pt x="6572004" y="4681524"/>
                  </a:cubicBezTo>
                  <a:cubicBezTo>
                    <a:pt x="6579981" y="4685212"/>
                    <a:pt x="6585964" y="4685212"/>
                    <a:pt x="6591947" y="4688900"/>
                  </a:cubicBezTo>
                  <a:cubicBezTo>
                    <a:pt x="6593942" y="4685212"/>
                    <a:pt x="6593942" y="4681524"/>
                    <a:pt x="6595936" y="4681524"/>
                  </a:cubicBezTo>
                  <a:cubicBezTo>
                    <a:pt x="6589953" y="4677836"/>
                    <a:pt x="6585964" y="4674148"/>
                    <a:pt x="6579981" y="4670460"/>
                  </a:cubicBezTo>
                  <a:cubicBezTo>
                    <a:pt x="6589953" y="4648333"/>
                    <a:pt x="6595936" y="4633582"/>
                    <a:pt x="6597931" y="4629894"/>
                  </a:cubicBezTo>
                  <a:lnTo>
                    <a:pt x="6597931" y="4559825"/>
                  </a:lnTo>
                  <a:cubicBezTo>
                    <a:pt x="6593942" y="4556138"/>
                    <a:pt x="6589953" y="4548762"/>
                    <a:pt x="6583969" y="4545074"/>
                  </a:cubicBezTo>
                  <a:cubicBezTo>
                    <a:pt x="6579981" y="4541386"/>
                    <a:pt x="6575992" y="4537698"/>
                    <a:pt x="6572004" y="4537698"/>
                  </a:cubicBezTo>
                  <a:cubicBezTo>
                    <a:pt x="6575992" y="4530322"/>
                    <a:pt x="6583969" y="4519259"/>
                    <a:pt x="6585964" y="4519259"/>
                  </a:cubicBezTo>
                  <a:cubicBezTo>
                    <a:pt x="6599200" y="4534010"/>
                    <a:pt x="6595936" y="4493444"/>
                    <a:pt x="6601740" y="4497132"/>
                  </a:cubicBezTo>
                  <a:cubicBezTo>
                    <a:pt x="6601740" y="4486069"/>
                    <a:pt x="6601740" y="4463942"/>
                    <a:pt x="6600470" y="4463942"/>
                  </a:cubicBezTo>
                  <a:cubicBezTo>
                    <a:pt x="6575992" y="4445502"/>
                    <a:pt x="6579981" y="4404936"/>
                    <a:pt x="6573998" y="4379121"/>
                  </a:cubicBezTo>
                  <a:close/>
                  <a:moveTo>
                    <a:pt x="353669" y="2867108"/>
                  </a:moveTo>
                  <a:lnTo>
                    <a:pt x="411505" y="2867108"/>
                  </a:lnTo>
                  <a:cubicBezTo>
                    <a:pt x="397545" y="2900298"/>
                    <a:pt x="363641" y="2900298"/>
                    <a:pt x="353669" y="2867108"/>
                  </a:cubicBezTo>
                  <a:close/>
                  <a:moveTo>
                    <a:pt x="752536" y="4368058"/>
                  </a:moveTo>
                  <a:lnTo>
                    <a:pt x="752536" y="4353306"/>
                  </a:lnTo>
                  <a:cubicBezTo>
                    <a:pt x="778463" y="4349618"/>
                    <a:pt x="806383" y="4345931"/>
                    <a:pt x="832310" y="4345931"/>
                  </a:cubicBezTo>
                  <a:cubicBezTo>
                    <a:pt x="804389" y="4345931"/>
                    <a:pt x="780457" y="4390184"/>
                    <a:pt x="752536" y="4368058"/>
                  </a:cubicBezTo>
                  <a:close/>
                  <a:moveTo>
                    <a:pt x="271902" y="6156658"/>
                  </a:moveTo>
                  <a:cubicBezTo>
                    <a:pt x="283868" y="6134532"/>
                    <a:pt x="293839" y="6119780"/>
                    <a:pt x="297828" y="6108717"/>
                  </a:cubicBezTo>
                  <a:cubicBezTo>
                    <a:pt x="307800" y="6123468"/>
                    <a:pt x="313783" y="6134532"/>
                    <a:pt x="319766" y="6145596"/>
                  </a:cubicBezTo>
                  <a:cubicBezTo>
                    <a:pt x="305805" y="6145596"/>
                    <a:pt x="291845" y="6149283"/>
                    <a:pt x="271902" y="6156658"/>
                  </a:cubicBezTo>
                  <a:close/>
                  <a:moveTo>
                    <a:pt x="411505" y="6138219"/>
                  </a:moveTo>
                  <a:lnTo>
                    <a:pt x="359652" y="6138219"/>
                  </a:lnTo>
                  <a:cubicBezTo>
                    <a:pt x="357658" y="6138219"/>
                    <a:pt x="355664" y="6123468"/>
                    <a:pt x="351675" y="6112405"/>
                  </a:cubicBezTo>
                  <a:cubicBezTo>
                    <a:pt x="375607" y="6116093"/>
                    <a:pt x="393556" y="6119780"/>
                    <a:pt x="411505" y="6123468"/>
                  </a:cubicBezTo>
                  <a:lnTo>
                    <a:pt x="411505" y="6138219"/>
                  </a:lnTo>
                  <a:close/>
                  <a:moveTo>
                    <a:pt x="425465" y="6134532"/>
                  </a:moveTo>
                  <a:cubicBezTo>
                    <a:pt x="423471" y="6130844"/>
                    <a:pt x="423471" y="6127156"/>
                    <a:pt x="421477" y="6127156"/>
                  </a:cubicBezTo>
                  <a:cubicBezTo>
                    <a:pt x="429454" y="6116093"/>
                    <a:pt x="439426" y="6108717"/>
                    <a:pt x="447403" y="6097653"/>
                  </a:cubicBezTo>
                  <a:cubicBezTo>
                    <a:pt x="453386" y="6086590"/>
                    <a:pt x="455381" y="6068151"/>
                    <a:pt x="461364" y="6049711"/>
                  </a:cubicBezTo>
                  <a:cubicBezTo>
                    <a:pt x="477318" y="6108717"/>
                    <a:pt x="511222" y="6090278"/>
                    <a:pt x="541137" y="6105029"/>
                  </a:cubicBezTo>
                  <a:cubicBezTo>
                    <a:pt x="501250" y="6112405"/>
                    <a:pt x="463358" y="6123468"/>
                    <a:pt x="425465" y="6134532"/>
                  </a:cubicBezTo>
                  <a:close/>
                  <a:moveTo>
                    <a:pt x="164208" y="7041739"/>
                  </a:moveTo>
                  <a:cubicBezTo>
                    <a:pt x="166202" y="7041739"/>
                    <a:pt x="166202" y="7041739"/>
                    <a:pt x="164208" y="7041739"/>
                  </a:cubicBezTo>
                  <a:close/>
                  <a:moveTo>
                    <a:pt x="527177" y="7569100"/>
                  </a:moveTo>
                  <a:cubicBezTo>
                    <a:pt x="525182" y="7543285"/>
                    <a:pt x="523188" y="7524846"/>
                    <a:pt x="521194" y="7499032"/>
                  </a:cubicBezTo>
                  <a:cubicBezTo>
                    <a:pt x="535154" y="7506407"/>
                    <a:pt x="543131" y="7510095"/>
                    <a:pt x="551109" y="7517471"/>
                  </a:cubicBezTo>
                  <a:cubicBezTo>
                    <a:pt x="543131" y="7532222"/>
                    <a:pt x="537148" y="7546974"/>
                    <a:pt x="527177" y="7569100"/>
                  </a:cubicBezTo>
                  <a:close/>
                  <a:moveTo>
                    <a:pt x="983879" y="3040436"/>
                  </a:moveTo>
                  <a:cubicBezTo>
                    <a:pt x="969919" y="3044124"/>
                    <a:pt x="955958" y="3055187"/>
                    <a:pt x="943992" y="3055187"/>
                  </a:cubicBezTo>
                  <a:cubicBezTo>
                    <a:pt x="930032" y="3058875"/>
                    <a:pt x="916072" y="3055187"/>
                    <a:pt x="900117" y="3055187"/>
                  </a:cubicBezTo>
                  <a:cubicBezTo>
                    <a:pt x="898123" y="3051500"/>
                    <a:pt x="896128" y="3040436"/>
                    <a:pt x="894134" y="3029373"/>
                  </a:cubicBezTo>
                  <a:cubicBezTo>
                    <a:pt x="908094" y="3021997"/>
                    <a:pt x="922055" y="3010933"/>
                    <a:pt x="938009" y="3003557"/>
                  </a:cubicBezTo>
                  <a:cubicBezTo>
                    <a:pt x="938009" y="3014621"/>
                    <a:pt x="936015" y="3021997"/>
                    <a:pt x="936015" y="3033060"/>
                  </a:cubicBezTo>
                  <a:cubicBezTo>
                    <a:pt x="953964" y="3010933"/>
                    <a:pt x="969919" y="3014621"/>
                    <a:pt x="983879" y="3040436"/>
                  </a:cubicBezTo>
                  <a:cubicBezTo>
                    <a:pt x="1005817" y="3010933"/>
                    <a:pt x="1009805" y="3014621"/>
                    <a:pt x="1015788" y="3077314"/>
                  </a:cubicBezTo>
                  <a:cubicBezTo>
                    <a:pt x="1003822" y="3062563"/>
                    <a:pt x="993851" y="3051500"/>
                    <a:pt x="983879" y="3040436"/>
                  </a:cubicBezTo>
                  <a:close/>
                  <a:moveTo>
                    <a:pt x="1059664" y="3033060"/>
                  </a:moveTo>
                  <a:cubicBezTo>
                    <a:pt x="1063652" y="3025684"/>
                    <a:pt x="1067641" y="3018309"/>
                    <a:pt x="1069635" y="3010933"/>
                  </a:cubicBezTo>
                  <a:cubicBezTo>
                    <a:pt x="1083596" y="3044124"/>
                    <a:pt x="1083596" y="3044124"/>
                    <a:pt x="1053681" y="3069939"/>
                  </a:cubicBezTo>
                  <a:lnTo>
                    <a:pt x="1023766" y="3025684"/>
                  </a:lnTo>
                  <a:cubicBezTo>
                    <a:pt x="1043709" y="2996182"/>
                    <a:pt x="1055675" y="2996182"/>
                    <a:pt x="1059664" y="3033060"/>
                  </a:cubicBezTo>
                  <a:close/>
                  <a:moveTo>
                    <a:pt x="1075618" y="7960011"/>
                  </a:moveTo>
                  <a:cubicBezTo>
                    <a:pt x="1077613" y="7956323"/>
                    <a:pt x="1079607" y="7956323"/>
                    <a:pt x="1081602" y="7952636"/>
                  </a:cubicBezTo>
                  <a:cubicBezTo>
                    <a:pt x="1083596" y="7960011"/>
                    <a:pt x="1087585" y="7967387"/>
                    <a:pt x="1091573" y="7978450"/>
                  </a:cubicBezTo>
                  <a:cubicBezTo>
                    <a:pt x="1087585" y="7978450"/>
                    <a:pt x="1083596" y="7978450"/>
                    <a:pt x="1079607" y="7982138"/>
                  </a:cubicBezTo>
                  <a:cubicBezTo>
                    <a:pt x="1077613" y="7971075"/>
                    <a:pt x="1077613" y="7963699"/>
                    <a:pt x="1075618" y="7960011"/>
                  </a:cubicBezTo>
                  <a:close/>
                  <a:moveTo>
                    <a:pt x="1197273" y="7934196"/>
                  </a:moveTo>
                  <a:cubicBezTo>
                    <a:pt x="1199267" y="7945260"/>
                    <a:pt x="1201262" y="7952636"/>
                    <a:pt x="1205250" y="7960011"/>
                  </a:cubicBezTo>
                  <a:lnTo>
                    <a:pt x="1199267" y="7960011"/>
                  </a:lnTo>
                  <a:cubicBezTo>
                    <a:pt x="1199267" y="7952636"/>
                    <a:pt x="1199267" y="7945260"/>
                    <a:pt x="1197273" y="7934196"/>
                  </a:cubicBezTo>
                  <a:close/>
                  <a:moveTo>
                    <a:pt x="1360808" y="8756584"/>
                  </a:moveTo>
                  <a:cubicBezTo>
                    <a:pt x="1354825" y="8738145"/>
                    <a:pt x="1350837" y="8723394"/>
                    <a:pt x="1346848" y="8708642"/>
                  </a:cubicBezTo>
                  <a:lnTo>
                    <a:pt x="1356820" y="8690203"/>
                  </a:lnTo>
                  <a:cubicBezTo>
                    <a:pt x="1370780" y="8708642"/>
                    <a:pt x="1372774" y="8738145"/>
                    <a:pt x="1360808" y="8756584"/>
                  </a:cubicBezTo>
                  <a:close/>
                  <a:moveTo>
                    <a:pt x="1867369" y="8830341"/>
                  </a:moveTo>
                  <a:cubicBezTo>
                    <a:pt x="1859392" y="8822965"/>
                    <a:pt x="1851415" y="8819277"/>
                    <a:pt x="1843437" y="8811902"/>
                  </a:cubicBezTo>
                  <a:cubicBezTo>
                    <a:pt x="1851415" y="8797151"/>
                    <a:pt x="1859392" y="8782399"/>
                    <a:pt x="1865375" y="8775023"/>
                  </a:cubicBezTo>
                  <a:lnTo>
                    <a:pt x="1889307" y="8808214"/>
                  </a:lnTo>
                  <a:cubicBezTo>
                    <a:pt x="1883324" y="8815590"/>
                    <a:pt x="1875346" y="8822965"/>
                    <a:pt x="1867369" y="8830341"/>
                  </a:cubicBezTo>
                  <a:close/>
                  <a:moveTo>
                    <a:pt x="5395346" y="8203409"/>
                  </a:moveTo>
                  <a:cubicBezTo>
                    <a:pt x="5393352" y="8207096"/>
                    <a:pt x="5395346" y="8214472"/>
                    <a:pt x="5395346" y="8221848"/>
                  </a:cubicBezTo>
                  <a:lnTo>
                    <a:pt x="5365431" y="8232912"/>
                  </a:lnTo>
                  <a:cubicBezTo>
                    <a:pt x="5361443" y="8199721"/>
                    <a:pt x="5369420" y="8181281"/>
                    <a:pt x="5387369" y="8177594"/>
                  </a:cubicBezTo>
                  <a:cubicBezTo>
                    <a:pt x="5393352" y="8177594"/>
                    <a:pt x="5401330" y="8170218"/>
                    <a:pt x="5411302" y="8170218"/>
                  </a:cubicBezTo>
                  <a:cubicBezTo>
                    <a:pt x="5405318" y="8181281"/>
                    <a:pt x="5399335" y="8188657"/>
                    <a:pt x="5395346" y="8203409"/>
                  </a:cubicBezTo>
                  <a:close/>
                  <a:moveTo>
                    <a:pt x="5435233" y="8196032"/>
                  </a:moveTo>
                  <a:cubicBezTo>
                    <a:pt x="5427256" y="8192345"/>
                    <a:pt x="5421273" y="8181281"/>
                    <a:pt x="5415290" y="8173906"/>
                  </a:cubicBezTo>
                  <a:cubicBezTo>
                    <a:pt x="5423267" y="8155467"/>
                    <a:pt x="5429250" y="8144403"/>
                    <a:pt x="5433239" y="8133339"/>
                  </a:cubicBezTo>
                  <a:cubicBezTo>
                    <a:pt x="5441216" y="8151779"/>
                    <a:pt x="5449194" y="8166530"/>
                    <a:pt x="5457171" y="8188657"/>
                  </a:cubicBezTo>
                  <a:cubicBezTo>
                    <a:pt x="5451188" y="8192345"/>
                    <a:pt x="5443210" y="8196032"/>
                    <a:pt x="5435233" y="8196032"/>
                  </a:cubicBezTo>
                  <a:close/>
                  <a:moveTo>
                    <a:pt x="5644638" y="5703055"/>
                  </a:moveTo>
                  <a:cubicBezTo>
                    <a:pt x="5644638" y="5695679"/>
                    <a:pt x="5644638" y="5691991"/>
                    <a:pt x="5642644" y="5684616"/>
                  </a:cubicBezTo>
                  <a:lnTo>
                    <a:pt x="5684525" y="5673552"/>
                  </a:lnTo>
                  <a:cubicBezTo>
                    <a:pt x="5684525" y="5680928"/>
                    <a:pt x="5686519" y="5688303"/>
                    <a:pt x="5686519" y="5695679"/>
                  </a:cubicBezTo>
                  <a:cubicBezTo>
                    <a:pt x="5670565" y="5695679"/>
                    <a:pt x="5656604" y="5699367"/>
                    <a:pt x="5644638" y="5703055"/>
                  </a:cubicBezTo>
                  <a:close/>
                  <a:moveTo>
                    <a:pt x="5748344" y="5710431"/>
                  </a:moveTo>
                  <a:cubicBezTo>
                    <a:pt x="5736378" y="5710431"/>
                    <a:pt x="5722417" y="5710431"/>
                    <a:pt x="5710451" y="5703055"/>
                  </a:cubicBezTo>
                  <a:cubicBezTo>
                    <a:pt x="5704468" y="5699367"/>
                    <a:pt x="5702474" y="5684616"/>
                    <a:pt x="5696491" y="5677240"/>
                  </a:cubicBezTo>
                  <a:cubicBezTo>
                    <a:pt x="5698486" y="5673552"/>
                    <a:pt x="5698486" y="5669864"/>
                    <a:pt x="5700480" y="5666177"/>
                  </a:cubicBezTo>
                  <a:cubicBezTo>
                    <a:pt x="5718429" y="5673552"/>
                    <a:pt x="5734383" y="5677240"/>
                    <a:pt x="5750338" y="5684616"/>
                  </a:cubicBezTo>
                  <a:cubicBezTo>
                    <a:pt x="5748344" y="5695679"/>
                    <a:pt x="5748344" y="5706742"/>
                    <a:pt x="5748344" y="5710431"/>
                  </a:cubicBezTo>
                  <a:close/>
                  <a:moveTo>
                    <a:pt x="5838089" y="5706742"/>
                  </a:moveTo>
                  <a:cubicBezTo>
                    <a:pt x="5824128" y="5703055"/>
                    <a:pt x="5810168" y="5684616"/>
                    <a:pt x="5796208" y="5710431"/>
                  </a:cubicBezTo>
                  <a:cubicBezTo>
                    <a:pt x="5794213" y="5714118"/>
                    <a:pt x="5782247" y="5703055"/>
                    <a:pt x="5776265" y="5699367"/>
                  </a:cubicBezTo>
                  <a:cubicBezTo>
                    <a:pt x="5776265" y="5695679"/>
                    <a:pt x="5778259" y="5688303"/>
                    <a:pt x="5778259" y="5684616"/>
                  </a:cubicBezTo>
                  <a:lnTo>
                    <a:pt x="5844072" y="5684616"/>
                  </a:lnTo>
                  <a:cubicBezTo>
                    <a:pt x="5846066" y="5684616"/>
                    <a:pt x="5848061" y="5695679"/>
                    <a:pt x="5850055" y="5703055"/>
                  </a:cubicBezTo>
                  <a:cubicBezTo>
                    <a:pt x="5844072" y="5703055"/>
                    <a:pt x="5840083" y="5706742"/>
                    <a:pt x="5838089" y="5706742"/>
                  </a:cubicBezTo>
                  <a:close/>
                  <a:moveTo>
                    <a:pt x="6027551" y="7535910"/>
                  </a:moveTo>
                  <a:cubicBezTo>
                    <a:pt x="6025556" y="7539597"/>
                    <a:pt x="6025556" y="7543285"/>
                    <a:pt x="6025556" y="7539597"/>
                  </a:cubicBezTo>
                  <a:cubicBezTo>
                    <a:pt x="6023562" y="7539597"/>
                    <a:pt x="6023562" y="7535910"/>
                    <a:pt x="6027551" y="7535910"/>
                  </a:cubicBezTo>
                  <a:close/>
                  <a:moveTo>
                    <a:pt x="192128" y="7336766"/>
                  </a:moveTo>
                  <a:cubicBezTo>
                    <a:pt x="190134" y="7336766"/>
                    <a:pt x="190134" y="7340454"/>
                    <a:pt x="188139" y="7340454"/>
                  </a:cubicBezTo>
                  <a:cubicBezTo>
                    <a:pt x="188139" y="7340454"/>
                    <a:pt x="190134" y="7336766"/>
                    <a:pt x="192128" y="7336766"/>
                  </a:cubicBezTo>
                  <a:close/>
                  <a:moveTo>
                    <a:pt x="951969" y="8033768"/>
                  </a:moveTo>
                  <a:cubicBezTo>
                    <a:pt x="959947" y="8041143"/>
                    <a:pt x="967924" y="8048519"/>
                    <a:pt x="973907" y="8052207"/>
                  </a:cubicBezTo>
                  <a:cubicBezTo>
                    <a:pt x="945986" y="8081710"/>
                    <a:pt x="928037" y="8074334"/>
                    <a:pt x="910088" y="8022704"/>
                  </a:cubicBezTo>
                  <a:cubicBezTo>
                    <a:pt x="916071" y="8022704"/>
                    <a:pt x="920060" y="8019017"/>
                    <a:pt x="926043" y="8019017"/>
                  </a:cubicBezTo>
                  <a:cubicBezTo>
                    <a:pt x="934020" y="8022704"/>
                    <a:pt x="943992" y="8026392"/>
                    <a:pt x="951969" y="8033768"/>
                  </a:cubicBezTo>
                  <a:close/>
                  <a:moveTo>
                    <a:pt x="4438066" y="8336170"/>
                  </a:moveTo>
                  <a:cubicBezTo>
                    <a:pt x="4432083" y="8332483"/>
                    <a:pt x="4428094" y="8332483"/>
                    <a:pt x="4420117" y="8328795"/>
                  </a:cubicBezTo>
                  <a:cubicBezTo>
                    <a:pt x="4412140" y="8325107"/>
                    <a:pt x="4402168" y="8314044"/>
                    <a:pt x="4390202" y="8306668"/>
                  </a:cubicBezTo>
                  <a:cubicBezTo>
                    <a:pt x="4398179" y="8302980"/>
                    <a:pt x="4404162" y="8295605"/>
                    <a:pt x="4412140" y="8291916"/>
                  </a:cubicBezTo>
                  <a:cubicBezTo>
                    <a:pt x="4434077" y="8280853"/>
                    <a:pt x="4444049" y="8299292"/>
                    <a:pt x="4438066" y="8336170"/>
                  </a:cubicBezTo>
                  <a:close/>
                  <a:moveTo>
                    <a:pt x="4053159" y="8420991"/>
                  </a:moveTo>
                  <a:cubicBezTo>
                    <a:pt x="4065126" y="8424679"/>
                    <a:pt x="4079086" y="8424679"/>
                    <a:pt x="4093046" y="8428366"/>
                  </a:cubicBezTo>
                  <a:cubicBezTo>
                    <a:pt x="4087063" y="8465245"/>
                    <a:pt x="4071109" y="8454182"/>
                    <a:pt x="4059143" y="8450494"/>
                  </a:cubicBezTo>
                  <a:cubicBezTo>
                    <a:pt x="4055154" y="8450494"/>
                    <a:pt x="4051165" y="8435743"/>
                    <a:pt x="4047176" y="8428366"/>
                  </a:cubicBezTo>
                  <a:cubicBezTo>
                    <a:pt x="4049171" y="8424679"/>
                    <a:pt x="4051165" y="8420991"/>
                    <a:pt x="4053159" y="8420991"/>
                  </a:cubicBezTo>
                  <a:close/>
                  <a:moveTo>
                    <a:pt x="329737" y="7554349"/>
                  </a:moveTo>
                  <a:cubicBezTo>
                    <a:pt x="331732" y="7565413"/>
                    <a:pt x="333726" y="7572788"/>
                    <a:pt x="335720" y="7587539"/>
                  </a:cubicBezTo>
                  <a:cubicBezTo>
                    <a:pt x="323754" y="7587539"/>
                    <a:pt x="313783" y="7587539"/>
                    <a:pt x="303811" y="7583851"/>
                  </a:cubicBezTo>
                  <a:lnTo>
                    <a:pt x="303811" y="7558036"/>
                  </a:lnTo>
                  <a:cubicBezTo>
                    <a:pt x="311788" y="7558036"/>
                    <a:pt x="319766" y="7558036"/>
                    <a:pt x="329737" y="7554349"/>
                  </a:cubicBezTo>
                  <a:close/>
                  <a:moveTo>
                    <a:pt x="1107528" y="8011641"/>
                  </a:moveTo>
                  <a:cubicBezTo>
                    <a:pt x="1119494" y="8015329"/>
                    <a:pt x="1131460" y="8015329"/>
                    <a:pt x="1145420" y="8019017"/>
                  </a:cubicBezTo>
                  <a:cubicBezTo>
                    <a:pt x="1137443" y="8033768"/>
                    <a:pt x="1105533" y="8044832"/>
                    <a:pt x="1099550" y="8033768"/>
                  </a:cubicBezTo>
                  <a:cubicBezTo>
                    <a:pt x="1099550" y="8030080"/>
                    <a:pt x="1097556" y="8022704"/>
                    <a:pt x="1099550" y="8019017"/>
                  </a:cubicBezTo>
                  <a:cubicBezTo>
                    <a:pt x="1101545" y="8015329"/>
                    <a:pt x="1105533" y="8011641"/>
                    <a:pt x="1107528" y="8011641"/>
                  </a:cubicBezTo>
                  <a:close/>
                </a:path>
              </a:pathLst>
            </a:custGeom>
            <a:blipFill>
              <a:blip r:embed="rId4"/>
              <a:stretch>
                <a:fillRect l="0" t="-21786" r="0" b="-21786"/>
              </a:stretch>
            </a:blipFill>
          </p:spPr>
        </p:sp>
      </p:grpSp>
      <p:grpSp>
        <p:nvGrpSpPr>
          <p:cNvPr name="Group 11" id="11"/>
          <p:cNvGrpSpPr/>
          <p:nvPr/>
        </p:nvGrpSpPr>
        <p:grpSpPr>
          <a:xfrm rot="0">
            <a:off x="1200725" y="0"/>
            <a:ext cx="1431500" cy="1579586"/>
            <a:chOff x="0" y="0"/>
            <a:chExt cx="736600" cy="812800"/>
          </a:xfrm>
        </p:grpSpPr>
        <p:sp>
          <p:nvSpPr>
            <p:cNvPr name="Freeform 12" id="12"/>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3" id="13"/>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Freeform 16" id="16"/>
          <p:cNvSpPr/>
          <p:nvPr/>
        </p:nvSpPr>
        <p:spPr>
          <a:xfrm flipH="false" flipV="false" rot="-4829116">
            <a:off x="5529125" y="4024486"/>
            <a:ext cx="3165647" cy="968947"/>
          </a:xfrm>
          <a:custGeom>
            <a:avLst/>
            <a:gdLst/>
            <a:ahLst/>
            <a:cxnLst/>
            <a:rect r="r" b="b" t="t" l="l"/>
            <a:pathLst>
              <a:path h="968947" w="3165647">
                <a:moveTo>
                  <a:pt x="0" y="0"/>
                </a:moveTo>
                <a:lnTo>
                  <a:pt x="3165646" y="0"/>
                </a:lnTo>
                <a:lnTo>
                  <a:pt x="3165646" y="968947"/>
                </a:lnTo>
                <a:lnTo>
                  <a:pt x="0" y="96894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642501">
            <a:off x="7642419" y="890802"/>
            <a:ext cx="1211650" cy="1327504"/>
          </a:xfrm>
          <a:custGeom>
            <a:avLst/>
            <a:gdLst/>
            <a:ahLst/>
            <a:cxnLst/>
            <a:rect r="r" b="b" t="t" l="l"/>
            <a:pathLst>
              <a:path h="1327504" w="1211650">
                <a:moveTo>
                  <a:pt x="0" y="0"/>
                </a:moveTo>
                <a:lnTo>
                  <a:pt x="1211650" y="0"/>
                </a:lnTo>
                <a:lnTo>
                  <a:pt x="1211650" y="1327505"/>
                </a:lnTo>
                <a:lnTo>
                  <a:pt x="0" y="132750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8" id="18"/>
          <p:cNvSpPr txBox="true"/>
          <p:nvPr/>
        </p:nvSpPr>
        <p:spPr>
          <a:xfrm rot="0">
            <a:off x="10588475" y="732755"/>
            <a:ext cx="7188531" cy="933450"/>
          </a:xfrm>
          <a:prstGeom prst="rect">
            <a:avLst/>
          </a:prstGeom>
        </p:spPr>
        <p:txBody>
          <a:bodyPr anchor="t" rtlCol="false" tIns="0" lIns="0" bIns="0" rIns="0">
            <a:spAutoFit/>
          </a:bodyPr>
          <a:lstStyle/>
          <a:p>
            <a:pPr algn="l">
              <a:lnSpc>
                <a:spcPts val="7499"/>
              </a:lnSpc>
            </a:pPr>
            <a:r>
              <a:rPr lang="en-US" sz="5999">
                <a:solidFill>
                  <a:srgbClr val="FFFFFF"/>
                </a:solidFill>
                <a:latin typeface="Finger Paint"/>
                <a:ea typeface="Finger Paint"/>
                <a:cs typeface="Finger Paint"/>
                <a:sym typeface="Finger Paint"/>
              </a:rPr>
              <a:t>Historijat škole</a:t>
            </a:r>
          </a:p>
        </p:txBody>
      </p:sp>
      <p:sp>
        <p:nvSpPr>
          <p:cNvPr name="TextBox 19" id="19"/>
          <p:cNvSpPr txBox="true"/>
          <p:nvPr/>
        </p:nvSpPr>
        <p:spPr>
          <a:xfrm rot="0">
            <a:off x="9144000" y="1765858"/>
            <a:ext cx="8279336" cy="7862319"/>
          </a:xfrm>
          <a:prstGeom prst="rect">
            <a:avLst/>
          </a:prstGeom>
        </p:spPr>
        <p:txBody>
          <a:bodyPr anchor="t" rtlCol="false" tIns="0" lIns="0" bIns="0" rIns="0">
            <a:spAutoFit/>
          </a:bodyPr>
          <a:lstStyle/>
          <a:p>
            <a:pPr algn="l">
              <a:lnSpc>
                <a:spcPts val="2148"/>
              </a:lnSpc>
            </a:pPr>
            <a:r>
              <a:rPr lang="en-US" sz="1534" b="true">
                <a:solidFill>
                  <a:srgbClr val="FFFFFF"/>
                </a:solidFill>
                <a:latin typeface="Open Sans Bold"/>
                <a:ea typeface="Open Sans Bold"/>
                <a:cs typeface="Open Sans Bold"/>
                <a:sym typeface="Open Sans Bold"/>
              </a:rPr>
              <a:t> Osnivanje i početak rada niže gimnazije u Kladnju</a:t>
            </a:r>
          </a:p>
          <a:p>
            <a:pPr algn="l">
              <a:lnSpc>
                <a:spcPts val="2148"/>
              </a:lnSpc>
            </a:pPr>
          </a:p>
          <a:p>
            <a:pPr algn="l">
              <a:lnSpc>
                <a:spcPts val="2148"/>
              </a:lnSpc>
            </a:pPr>
            <a:r>
              <a:rPr lang="en-US" sz="1534" b="true">
                <a:solidFill>
                  <a:srgbClr val="FFFFFF"/>
                </a:solidFill>
                <a:latin typeface="Open Sans Bold"/>
                <a:ea typeface="Open Sans Bold"/>
                <a:cs typeface="Open Sans Bold"/>
                <a:sym typeface="Open Sans Bold"/>
              </a:rPr>
              <a:t>Godine 1950/50 osnivanje i početak rada niže gimnazije u Kladnju</a:t>
            </a:r>
          </a:p>
          <a:p>
            <a:pPr algn="l">
              <a:lnSpc>
                <a:spcPts val="2148"/>
              </a:lnSpc>
            </a:pPr>
            <a:r>
              <a:rPr lang="en-US" sz="1534" b="true">
                <a:solidFill>
                  <a:srgbClr val="FFFFFF"/>
                </a:solidFill>
                <a:latin typeface="Open Sans Bold"/>
                <a:ea typeface="Open Sans Bold"/>
                <a:cs typeface="Open Sans Bold"/>
                <a:sym typeface="Open Sans Bold"/>
              </a:rPr>
              <a:t>Godine 1950/51., na inicijativu predsjednika sreza Hamida Mazalovića, otvara se «NižaGimnazija» i upisuje se pet razreda sa 27 učenika. Za direktora je postavljen Avdo Humčanin, učitelj. Predavali su Džaferagić Munib, učitelj iz Olova, Mito Tresiglavić, ing. šumarstva, a nastavu izvodio uzpjevanje i Humčanin Avdo. Posljednja generacija «Niže Gimnazije» bila je 1956/57.godine, kada Zakonom o osnovnoj školi ona prerasta u Osmogodišnju školu.</a:t>
            </a:r>
          </a:p>
          <a:p>
            <a:pPr algn="l">
              <a:lnSpc>
                <a:spcPts val="2148"/>
              </a:lnSpc>
            </a:pPr>
          </a:p>
          <a:p>
            <a:pPr algn="l">
              <a:lnSpc>
                <a:spcPts val="2148"/>
              </a:lnSpc>
            </a:pPr>
            <a:r>
              <a:rPr lang="en-US" sz="1534" b="true">
                <a:solidFill>
                  <a:srgbClr val="FFFFFF"/>
                </a:solidFill>
                <a:latin typeface="Open Sans Bold"/>
                <a:ea typeface="Open Sans Bold"/>
                <a:cs typeface="Open Sans Bold"/>
                <a:sym typeface="Open Sans Bold"/>
              </a:rPr>
              <a:t>Pocetkom šezdesetih godina počelo se razmišljati o formiranju gimnazije u Kladnju. U tom smislu poduzete su i određene pripreme za osnivanje gimnazije.</a:t>
            </a:r>
          </a:p>
          <a:p>
            <a:pPr algn="l">
              <a:lnSpc>
                <a:spcPts val="2148"/>
              </a:lnSpc>
            </a:pPr>
            <a:r>
              <a:rPr lang="en-US" sz="1534" b="true">
                <a:solidFill>
                  <a:srgbClr val="FFFFFF"/>
                </a:solidFill>
                <a:latin typeface="Open Sans Bold"/>
                <a:ea typeface="Open Sans Bold"/>
                <a:cs typeface="Open Sans Bold"/>
                <a:sym typeface="Open Sans Bold"/>
              </a:rPr>
              <a:t> Sreski Narodni odbor Opštine Kladanj u svom zapisniku 36.sjednice 1960.godine donosi Odluku o osnivanju Fonda za izgradnju fiskulturnih objekata i  terena na opštini Kladanj. U jesen 1961.godine, prema odluci Narodnog odbora skupštine opštine u Kladnju je počela sa radom Mješovita gimnazija. Na početku rada i ova mlada srednjoškolska ustanova, kao i njoj slične, nije imala ništa, osim upisanih učenika, a njih je bilo 27. </a:t>
            </a:r>
          </a:p>
          <a:p>
            <a:pPr algn="l">
              <a:lnSpc>
                <a:spcPts val="2148"/>
              </a:lnSpc>
            </a:pPr>
          </a:p>
          <a:p>
            <a:pPr algn="l">
              <a:lnSpc>
                <a:spcPts val="2148"/>
              </a:lnSpc>
            </a:pPr>
            <a:r>
              <a:rPr lang="en-US" sz="1534" b="true">
                <a:solidFill>
                  <a:srgbClr val="FFFFFF"/>
                </a:solidFill>
                <a:latin typeface="Open Sans Bold"/>
                <a:ea typeface="Open Sans Bold"/>
                <a:cs typeface="Open Sans Bold"/>
                <a:sym typeface="Open Sans Bold"/>
              </a:rPr>
              <a:t>Godinu dana od osnivanja gimnazije, izgrađen je prvi dio objekta sa četiri učionice. Škola je bila od samoga pošetka rasadnik onih koji će postizati vrhunske rezultate. O tome svjedoči podatak da su učenici prve generacije (i kasnije ) postali  istaknuti nastavnici, pravnici, ekonomisti, inžinjeri i doktori nauke ( Remetić Slobodan, doktorl ingvističkih nauka).</a:t>
            </a:r>
          </a:p>
          <a:p>
            <a:pPr algn="l">
              <a:lnSpc>
                <a:spcPts val="2148"/>
              </a:lnSpc>
            </a:pPr>
          </a:p>
          <a:p>
            <a:pPr algn="l">
              <a:lnSpc>
                <a:spcPts val="2148"/>
              </a:lnSpc>
            </a:pPr>
            <a:r>
              <a:rPr lang="en-US" sz="1534" b="true">
                <a:solidFill>
                  <a:srgbClr val="FFFFFF"/>
                </a:solidFill>
                <a:latin typeface="Open Sans Bold"/>
                <a:ea typeface="Open Sans Bold"/>
                <a:cs typeface="Open Sans Bold"/>
                <a:sym typeface="Open Sans Bold"/>
              </a:rPr>
              <a:t>Za četrdeset godina svog postojanja, kladanjska srednja škola dala je na desetine vrhunskih naučnika, umjetnika, književnika, sportista, političara, a silomprilika ( 1992-1995.g. ) i boraca. </a:t>
            </a:r>
          </a:p>
          <a:p>
            <a:pPr algn="ctr">
              <a:lnSpc>
                <a:spcPts val="1588"/>
              </a:lnSpc>
            </a:pPr>
          </a:p>
          <a:p>
            <a:pPr algn="ctr">
              <a:lnSpc>
                <a:spcPts val="1588"/>
              </a:lnSpc>
              <a:spcBef>
                <a:spcPct val="0"/>
              </a:spcBef>
            </a:pP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925845">
            <a:off x="3579407" y="7793311"/>
            <a:ext cx="3714730" cy="1137011"/>
          </a:xfrm>
          <a:custGeom>
            <a:avLst/>
            <a:gdLst/>
            <a:ahLst/>
            <a:cxnLst/>
            <a:rect r="r" b="b" t="t" l="l"/>
            <a:pathLst>
              <a:path h="1137011" w="3714730">
                <a:moveTo>
                  <a:pt x="0" y="0"/>
                </a:moveTo>
                <a:lnTo>
                  <a:pt x="3714731" y="0"/>
                </a:lnTo>
                <a:lnTo>
                  <a:pt x="3714731" y="1137012"/>
                </a:lnTo>
                <a:lnTo>
                  <a:pt x="0" y="11370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457284" y="969811"/>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200725" y="3064709"/>
            <a:ext cx="7943275" cy="3664554"/>
          </a:xfrm>
          <a:custGeom>
            <a:avLst/>
            <a:gdLst/>
            <a:ahLst/>
            <a:cxnLst/>
            <a:rect r="r" b="b" t="t" l="l"/>
            <a:pathLst>
              <a:path h="3664554" w="7943275">
                <a:moveTo>
                  <a:pt x="0" y="0"/>
                </a:moveTo>
                <a:lnTo>
                  <a:pt x="7943275" y="0"/>
                </a:lnTo>
                <a:lnTo>
                  <a:pt x="7943275" y="3664554"/>
                </a:lnTo>
                <a:lnTo>
                  <a:pt x="0" y="3664554"/>
                </a:lnTo>
                <a:lnTo>
                  <a:pt x="0" y="0"/>
                </a:lnTo>
                <a:close/>
              </a:path>
            </a:pathLst>
          </a:custGeom>
          <a:blipFill>
            <a:blip r:embed="rId10"/>
            <a:stretch>
              <a:fillRect l="0" t="0" r="-2520" b="0"/>
            </a:stretch>
          </a:blipFill>
        </p:spPr>
      </p:sp>
      <p:sp>
        <p:nvSpPr>
          <p:cNvPr name="Freeform 16" id="16"/>
          <p:cNvSpPr/>
          <p:nvPr/>
        </p:nvSpPr>
        <p:spPr>
          <a:xfrm flipH="false" flipV="false" rot="0">
            <a:off x="9522170" y="5380918"/>
            <a:ext cx="7855800" cy="3877382"/>
          </a:xfrm>
          <a:custGeom>
            <a:avLst/>
            <a:gdLst/>
            <a:ahLst/>
            <a:cxnLst/>
            <a:rect r="r" b="b" t="t" l="l"/>
            <a:pathLst>
              <a:path h="3877382" w="7855800">
                <a:moveTo>
                  <a:pt x="0" y="0"/>
                </a:moveTo>
                <a:lnTo>
                  <a:pt x="7855800" y="0"/>
                </a:lnTo>
                <a:lnTo>
                  <a:pt x="7855800" y="3877382"/>
                </a:lnTo>
                <a:lnTo>
                  <a:pt x="0" y="3877382"/>
                </a:lnTo>
                <a:lnTo>
                  <a:pt x="0" y="0"/>
                </a:lnTo>
                <a:close/>
              </a:path>
            </a:pathLst>
          </a:custGeom>
          <a:blipFill>
            <a:blip r:embed="rId11"/>
            <a:stretch>
              <a:fillRect l="-9682" t="0" r="0" b="0"/>
            </a:stretch>
          </a:blipFill>
        </p:spPr>
      </p:sp>
      <p:sp>
        <p:nvSpPr>
          <p:cNvPr name="Freeform 17" id="17"/>
          <p:cNvSpPr/>
          <p:nvPr/>
        </p:nvSpPr>
        <p:spPr>
          <a:xfrm flipH="false" flipV="false" rot="0">
            <a:off x="7675567" y="4896986"/>
            <a:ext cx="2936866" cy="2567769"/>
          </a:xfrm>
          <a:custGeom>
            <a:avLst/>
            <a:gdLst/>
            <a:ahLst/>
            <a:cxnLst/>
            <a:rect r="r" b="b" t="t" l="l"/>
            <a:pathLst>
              <a:path h="2567769" w="2936866">
                <a:moveTo>
                  <a:pt x="0" y="0"/>
                </a:moveTo>
                <a:lnTo>
                  <a:pt x="2936866" y="0"/>
                </a:lnTo>
                <a:lnTo>
                  <a:pt x="2936866" y="2567769"/>
                </a:lnTo>
                <a:lnTo>
                  <a:pt x="0" y="2567769"/>
                </a:lnTo>
                <a:lnTo>
                  <a:pt x="0" y="0"/>
                </a:lnTo>
                <a:close/>
              </a:path>
            </a:pathLst>
          </a:custGeom>
          <a:blipFill>
            <a:blip r:embed="rId12"/>
            <a:stretch>
              <a:fillRect l="0" t="-82804" r="0" b="-71360"/>
            </a:stretch>
          </a:blipFill>
        </p:spPr>
      </p:sp>
      <p:sp>
        <p:nvSpPr>
          <p:cNvPr name="TextBox 18" id="18"/>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9" id="19"/>
          <p:cNvSpPr txBox="true"/>
          <p:nvPr/>
        </p:nvSpPr>
        <p:spPr>
          <a:xfrm rot="0">
            <a:off x="3153770"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Operater za CNC mašine</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95072" y="668348"/>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685547" y="4024936"/>
            <a:ext cx="16916906" cy="7277503"/>
            <a:chOff x="0" y="0"/>
            <a:chExt cx="6340094" cy="2727452"/>
          </a:xfrm>
        </p:grpSpPr>
        <p:sp>
          <p:nvSpPr>
            <p:cNvPr name="Freeform 14" id="14"/>
            <p:cNvSpPr/>
            <p:nvPr/>
          </p:nvSpPr>
          <p:spPr>
            <a:xfrm flipH="false" flipV="false" rot="0">
              <a:off x="-73" y="-127"/>
              <a:ext cx="6340040" cy="2727706"/>
            </a:xfrm>
            <a:custGeom>
              <a:avLst/>
              <a:gdLst/>
              <a:ahLst/>
              <a:cxnLst/>
              <a:rect r="r" b="b" t="t" l="l"/>
              <a:pathLst>
                <a:path h="2727706" w="6340040">
                  <a:moveTo>
                    <a:pt x="6332674" y="2579370"/>
                  </a:moveTo>
                  <a:cubicBezTo>
                    <a:pt x="6213167" y="2610739"/>
                    <a:pt x="6123124" y="2542032"/>
                    <a:pt x="6019619" y="2579370"/>
                  </a:cubicBezTo>
                  <a:cubicBezTo>
                    <a:pt x="5936053" y="2622296"/>
                    <a:pt x="5762317" y="2581783"/>
                    <a:pt x="5650811" y="2716657"/>
                  </a:cubicBezTo>
                  <a:cubicBezTo>
                    <a:pt x="5597725" y="2650998"/>
                    <a:pt x="5517842" y="2747137"/>
                    <a:pt x="5276415" y="2713736"/>
                  </a:cubicBezTo>
                  <a:cubicBezTo>
                    <a:pt x="5275526" y="2762504"/>
                    <a:pt x="5222186" y="2660269"/>
                    <a:pt x="5196278" y="2710688"/>
                  </a:cubicBezTo>
                  <a:cubicBezTo>
                    <a:pt x="5169227" y="2724785"/>
                    <a:pt x="5190309" y="2729611"/>
                    <a:pt x="5157543" y="2681097"/>
                  </a:cubicBezTo>
                  <a:cubicBezTo>
                    <a:pt x="5140144" y="2710307"/>
                    <a:pt x="5124650" y="2744724"/>
                    <a:pt x="5049339" y="2718054"/>
                  </a:cubicBezTo>
                  <a:cubicBezTo>
                    <a:pt x="4877127" y="2675255"/>
                    <a:pt x="4993205" y="2555748"/>
                    <a:pt x="4729553" y="2711958"/>
                  </a:cubicBezTo>
                  <a:cubicBezTo>
                    <a:pt x="4678499" y="2773934"/>
                    <a:pt x="4564834" y="2529332"/>
                    <a:pt x="4506287" y="2727706"/>
                  </a:cubicBezTo>
                  <a:cubicBezTo>
                    <a:pt x="4484062" y="2703703"/>
                    <a:pt x="4490412" y="2678176"/>
                    <a:pt x="4422848" y="2724404"/>
                  </a:cubicBezTo>
                  <a:cubicBezTo>
                    <a:pt x="4341187" y="2583688"/>
                    <a:pt x="4377128" y="2810129"/>
                    <a:pt x="4217870" y="2630678"/>
                  </a:cubicBezTo>
                  <a:cubicBezTo>
                    <a:pt x="4112460" y="2733167"/>
                    <a:pt x="4130367" y="2647188"/>
                    <a:pt x="3940629" y="2673985"/>
                  </a:cubicBezTo>
                  <a:cubicBezTo>
                    <a:pt x="3934533" y="2686939"/>
                    <a:pt x="3849697" y="2546985"/>
                    <a:pt x="3808549" y="2592324"/>
                  </a:cubicBezTo>
                  <a:cubicBezTo>
                    <a:pt x="3732984" y="2663444"/>
                    <a:pt x="3812613" y="2470658"/>
                    <a:pt x="3616652" y="2613660"/>
                  </a:cubicBezTo>
                  <a:cubicBezTo>
                    <a:pt x="3537531" y="2616581"/>
                    <a:pt x="3411928" y="2593467"/>
                    <a:pt x="3336363" y="2620899"/>
                  </a:cubicBezTo>
                  <a:cubicBezTo>
                    <a:pt x="3116272" y="2659380"/>
                    <a:pt x="2857319" y="2391029"/>
                    <a:pt x="2721048" y="2578862"/>
                  </a:cubicBezTo>
                  <a:cubicBezTo>
                    <a:pt x="2584523" y="2573147"/>
                    <a:pt x="2721683" y="2490851"/>
                    <a:pt x="2608526" y="2569845"/>
                  </a:cubicBezTo>
                  <a:cubicBezTo>
                    <a:pt x="2528262" y="2564257"/>
                    <a:pt x="2418280" y="2507615"/>
                    <a:pt x="2248735" y="2601214"/>
                  </a:cubicBezTo>
                  <a:cubicBezTo>
                    <a:pt x="2151961" y="2507869"/>
                    <a:pt x="1941522" y="2629281"/>
                    <a:pt x="1769056" y="2674366"/>
                  </a:cubicBezTo>
                  <a:cubicBezTo>
                    <a:pt x="1643707" y="2620645"/>
                    <a:pt x="1720288" y="2585085"/>
                    <a:pt x="1516072" y="2577719"/>
                  </a:cubicBezTo>
                  <a:cubicBezTo>
                    <a:pt x="1510865" y="2618486"/>
                    <a:pt x="1389199" y="2431542"/>
                    <a:pt x="1230957" y="2514219"/>
                  </a:cubicBezTo>
                  <a:cubicBezTo>
                    <a:pt x="1145232" y="2447417"/>
                    <a:pt x="1142057" y="2426970"/>
                    <a:pt x="1003373" y="2392426"/>
                  </a:cubicBezTo>
                  <a:cubicBezTo>
                    <a:pt x="991816" y="2341118"/>
                    <a:pt x="914219" y="2455545"/>
                    <a:pt x="800808" y="2341880"/>
                  </a:cubicBezTo>
                  <a:cubicBezTo>
                    <a:pt x="811984" y="2369820"/>
                    <a:pt x="635708" y="2384171"/>
                    <a:pt x="488515" y="2378456"/>
                  </a:cubicBezTo>
                  <a:cubicBezTo>
                    <a:pt x="438477" y="2418461"/>
                    <a:pt x="307032" y="2407412"/>
                    <a:pt x="274774" y="2297303"/>
                  </a:cubicBezTo>
                  <a:cubicBezTo>
                    <a:pt x="284299" y="2252853"/>
                    <a:pt x="43888" y="2355596"/>
                    <a:pt x="3883" y="2150237"/>
                  </a:cubicBezTo>
                  <a:cubicBezTo>
                    <a:pt x="9725" y="1811147"/>
                    <a:pt x="-11865" y="1459103"/>
                    <a:pt x="10106" y="1133348"/>
                  </a:cubicBezTo>
                  <a:cubicBezTo>
                    <a:pt x="-1451" y="1100455"/>
                    <a:pt x="29283" y="1118235"/>
                    <a:pt x="148409" y="1068197"/>
                  </a:cubicBezTo>
                  <a:cubicBezTo>
                    <a:pt x="142567" y="1068832"/>
                    <a:pt x="219656" y="1060323"/>
                    <a:pt x="287601" y="963676"/>
                  </a:cubicBezTo>
                  <a:cubicBezTo>
                    <a:pt x="381581" y="954786"/>
                    <a:pt x="505406" y="920496"/>
                    <a:pt x="589480" y="876808"/>
                  </a:cubicBezTo>
                  <a:cubicBezTo>
                    <a:pt x="786330" y="804291"/>
                    <a:pt x="1136469" y="861187"/>
                    <a:pt x="1692094" y="757936"/>
                  </a:cubicBezTo>
                  <a:cubicBezTo>
                    <a:pt x="1801187" y="727964"/>
                    <a:pt x="1971621" y="698119"/>
                    <a:pt x="2124402" y="653923"/>
                  </a:cubicBezTo>
                  <a:cubicBezTo>
                    <a:pt x="2171646" y="682625"/>
                    <a:pt x="2220668" y="484505"/>
                    <a:pt x="2439616" y="549148"/>
                  </a:cubicBezTo>
                  <a:cubicBezTo>
                    <a:pt x="2563060" y="459486"/>
                    <a:pt x="2822521" y="428244"/>
                    <a:pt x="2942917" y="370078"/>
                  </a:cubicBezTo>
                  <a:cubicBezTo>
                    <a:pt x="3058106" y="428371"/>
                    <a:pt x="3222825" y="359791"/>
                    <a:pt x="3353381" y="358521"/>
                  </a:cubicBezTo>
                  <a:cubicBezTo>
                    <a:pt x="3581219" y="353568"/>
                    <a:pt x="3268418" y="279781"/>
                    <a:pt x="3929326" y="246634"/>
                  </a:cubicBezTo>
                  <a:cubicBezTo>
                    <a:pt x="4045150" y="296799"/>
                    <a:pt x="4151957" y="290068"/>
                    <a:pt x="4335599" y="251460"/>
                  </a:cubicBezTo>
                  <a:cubicBezTo>
                    <a:pt x="4478728" y="280035"/>
                    <a:pt x="4535243" y="297434"/>
                    <a:pt x="4651575" y="260604"/>
                  </a:cubicBezTo>
                  <a:cubicBezTo>
                    <a:pt x="4861125" y="206375"/>
                    <a:pt x="5069405" y="124968"/>
                    <a:pt x="5405447" y="38989"/>
                  </a:cubicBezTo>
                  <a:cubicBezTo>
                    <a:pt x="5428815" y="11176"/>
                    <a:pt x="5403796" y="57404"/>
                    <a:pt x="5652843" y="40259"/>
                  </a:cubicBezTo>
                  <a:cubicBezTo>
                    <a:pt x="5668718" y="41783"/>
                    <a:pt x="5697293" y="123444"/>
                    <a:pt x="5791781" y="65024"/>
                  </a:cubicBezTo>
                  <a:cubicBezTo>
                    <a:pt x="5836866" y="93726"/>
                    <a:pt x="6058227" y="63373"/>
                    <a:pt x="6149413" y="0"/>
                  </a:cubicBezTo>
                  <a:cubicBezTo>
                    <a:pt x="6170876" y="2413"/>
                    <a:pt x="6281112" y="50419"/>
                    <a:pt x="6301559" y="7874"/>
                  </a:cubicBezTo>
                  <a:cubicBezTo>
                    <a:pt x="6393888" y="480187"/>
                    <a:pt x="6277810" y="967359"/>
                    <a:pt x="6340040" y="1457198"/>
                  </a:cubicBezTo>
                  <a:cubicBezTo>
                    <a:pt x="6310576" y="1836928"/>
                    <a:pt x="6332420" y="2161159"/>
                    <a:pt x="6332674" y="2579370"/>
                  </a:cubicBezTo>
                  <a:close/>
                </a:path>
              </a:pathLst>
            </a:custGeom>
            <a:blipFill>
              <a:blip r:embed="rId6"/>
              <a:stretch>
                <a:fillRect l="-4830" t="0" r="-4830" b="0"/>
              </a:stretch>
            </a:blipFill>
          </p:spPr>
        </p:sp>
      </p:grpSp>
      <p:sp>
        <p:nvSpPr>
          <p:cNvPr name="Freeform 15" id="15"/>
          <p:cNvSpPr/>
          <p:nvPr/>
        </p:nvSpPr>
        <p:spPr>
          <a:xfrm flipH="false" flipV="false" rot="-1073863">
            <a:off x="963559" y="2344732"/>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7405986" y="1049682"/>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7" id="17"/>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8" id="18"/>
          <p:cNvSpPr txBox="true"/>
          <p:nvPr/>
        </p:nvSpPr>
        <p:spPr>
          <a:xfrm rot="0">
            <a:off x="2632224" y="2809318"/>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Mašinska škola</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925845">
            <a:off x="1758897" y="1263495"/>
            <a:ext cx="3714730" cy="1137011"/>
          </a:xfrm>
          <a:custGeom>
            <a:avLst/>
            <a:gdLst/>
            <a:ahLst/>
            <a:cxnLst/>
            <a:rect r="r" b="b" t="t" l="l"/>
            <a:pathLst>
              <a:path h="1137011" w="3714730">
                <a:moveTo>
                  <a:pt x="0" y="0"/>
                </a:moveTo>
                <a:lnTo>
                  <a:pt x="3714730" y="0"/>
                </a:lnTo>
                <a:lnTo>
                  <a:pt x="3714730" y="1137012"/>
                </a:lnTo>
                <a:lnTo>
                  <a:pt x="0" y="11370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457284" y="969811"/>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1916475" y="2592207"/>
            <a:ext cx="11809266" cy="6980716"/>
          </a:xfrm>
          <a:prstGeom prst="rect">
            <a:avLst/>
          </a:prstGeom>
        </p:spPr>
        <p:txBody>
          <a:bodyPr anchor="t" rtlCol="false" tIns="0" lIns="0" bIns="0" rIns="0">
            <a:spAutoFit/>
          </a:bodyPr>
          <a:lstStyle/>
          <a:p>
            <a:pPr algn="l">
              <a:lnSpc>
                <a:spcPts val="2218"/>
              </a:lnSpc>
              <a:spcBef>
                <a:spcPct val="0"/>
              </a:spcBef>
            </a:pPr>
          </a:p>
          <a:p>
            <a:pPr algn="l">
              <a:lnSpc>
                <a:spcPts val="2218"/>
              </a:lnSpc>
              <a:spcBef>
                <a:spcPct val="0"/>
              </a:spcBef>
            </a:pPr>
            <a:r>
              <a:rPr lang="en-US" b="true" sz="1774">
                <a:solidFill>
                  <a:srgbClr val="FFFFFF"/>
                </a:solidFill>
                <a:latin typeface="Open Sans Bold"/>
                <a:ea typeface="Open Sans Bold"/>
                <a:cs typeface="Open Sans Bold"/>
                <a:sym typeface="Open Sans Bold"/>
              </a:rPr>
              <a:t>Obrazovni nivo: III (trogodišnja) </a:t>
            </a:r>
          </a:p>
          <a:p>
            <a:pPr algn="l">
              <a:lnSpc>
                <a:spcPts val="2218"/>
              </a:lnSpc>
              <a:spcBef>
                <a:spcPct val="0"/>
              </a:spcBef>
            </a:pP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Vještine zavarivanja</a:t>
            </a:r>
            <a:r>
              <a:rPr lang="en-US" sz="1774">
                <a:solidFill>
                  <a:srgbClr val="FFFFFF"/>
                </a:solidFill>
                <a:latin typeface="Open Sans"/>
                <a:ea typeface="Open Sans"/>
                <a:cs typeface="Open Sans"/>
                <a:sym typeface="Open Sans"/>
              </a:rPr>
              <a:t>: Osposobljenost za sigurno i precizno obavljanje različitih tehnika zavarivanja, kao što su MIG/MAG zavarivanje, TIG zavarivanje, elektroda zavarivanje itd. </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Rukovanje opremom:</a:t>
            </a:r>
            <a:r>
              <a:rPr lang="en-US" sz="1774">
                <a:solidFill>
                  <a:srgbClr val="FFFFFF"/>
                </a:solidFill>
                <a:latin typeface="Open Sans"/>
                <a:ea typeface="Open Sans"/>
                <a:cs typeface="Open Sans"/>
                <a:sym typeface="Open Sans"/>
              </a:rPr>
              <a:t> Poznavanje rada i održavanje različite opreme za zavarivanje, uključujući zavarivačke strojeve, plinske boce, pribor za zavarivanje i zaštitnu opremu. </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Čitanje tehničkih crteža:</a:t>
            </a:r>
            <a:r>
              <a:rPr lang="en-US" sz="1774">
                <a:solidFill>
                  <a:srgbClr val="FFFFFF"/>
                </a:solidFill>
                <a:latin typeface="Open Sans"/>
                <a:ea typeface="Open Sans"/>
                <a:cs typeface="Open Sans"/>
                <a:sym typeface="Open Sans"/>
              </a:rPr>
              <a:t> Razumijevanje tehničkih crteža i nacrta kako bi se mogli pratiti specifikacije i zahtjevi posla. </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Sigurnost na radu:</a:t>
            </a:r>
            <a:r>
              <a:rPr lang="en-US" sz="1774">
                <a:solidFill>
                  <a:srgbClr val="FFFFFF"/>
                </a:solidFill>
                <a:latin typeface="Open Sans"/>
                <a:ea typeface="Open Sans"/>
                <a:cs typeface="Open Sans"/>
                <a:sym typeface="Open Sans"/>
              </a:rPr>
              <a:t> Znanje o sigurnosnim procedurama i pravilnoj upotrebi zaštitne opreme kako bi se spriječile ozljede na radu. </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Kvalitetna kontrola: </a:t>
            </a:r>
            <a:r>
              <a:rPr lang="en-US" sz="1774">
                <a:solidFill>
                  <a:srgbClr val="FFFFFF"/>
                </a:solidFill>
                <a:latin typeface="Open Sans"/>
                <a:ea typeface="Open Sans"/>
                <a:cs typeface="Open Sans"/>
                <a:sym typeface="Open Sans"/>
              </a:rPr>
              <a:t>Razumijevanje kriterija kvalitete zavarenih spojeva te sposobnost provođenja inspekcije i testiranja kako bi se osigurala ispravnost i pouzdanost zavarenih dijelova. </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Problemljanje:</a:t>
            </a:r>
            <a:r>
              <a:rPr lang="en-US" sz="1774">
                <a:solidFill>
                  <a:srgbClr val="FFFFFF"/>
                </a:solidFill>
                <a:latin typeface="Open Sans"/>
                <a:ea typeface="Open Sans"/>
                <a:cs typeface="Open Sans"/>
                <a:sym typeface="Open Sans"/>
              </a:rPr>
              <a:t> Sposobnost identificiranja i rješavanja problema koji se mogu pojaviti tijekom procesa zavarivanja. </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Timski rad:</a:t>
            </a:r>
            <a:r>
              <a:rPr lang="en-US" sz="1774">
                <a:solidFill>
                  <a:srgbClr val="FFFFFF"/>
                </a:solidFill>
                <a:latin typeface="Open Sans"/>
                <a:ea typeface="Open Sans"/>
                <a:cs typeface="Open Sans"/>
                <a:sym typeface="Open Sans"/>
              </a:rPr>
              <a:t> Mogućnost efikasnog rada u timu, suradnje s drugim zavarivačima, inženjerima i drugim članovima tima radi postizanja zajedničkih ciljeva. </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Kreativnost i prilagodljivost: </a:t>
            </a:r>
            <a:r>
              <a:rPr lang="en-US" sz="1774">
                <a:solidFill>
                  <a:srgbClr val="FFFFFF"/>
                </a:solidFill>
                <a:latin typeface="Open Sans"/>
                <a:ea typeface="Open Sans"/>
                <a:cs typeface="Open Sans"/>
                <a:sym typeface="Open Sans"/>
              </a:rPr>
              <a:t>Sposobnost prilagođavanja različitim materijalima, debljinama, oblicima i zahtjevima projekata te pronalaženja kreativnih rješenja za izazove koji se javljaju pri zavarivanju. </a:t>
            </a: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p:txBody>
      </p:sp>
      <p:sp>
        <p:nvSpPr>
          <p:cNvPr name="Freeform 16" id="16"/>
          <p:cNvSpPr/>
          <p:nvPr/>
        </p:nvSpPr>
        <p:spPr>
          <a:xfrm flipH="false" flipV="false" rot="0">
            <a:off x="14457284" y="2748936"/>
            <a:ext cx="2596918" cy="6384091"/>
          </a:xfrm>
          <a:custGeom>
            <a:avLst/>
            <a:gdLst/>
            <a:ahLst/>
            <a:cxnLst/>
            <a:rect r="r" b="b" t="t" l="l"/>
            <a:pathLst>
              <a:path h="6384091" w="2596918">
                <a:moveTo>
                  <a:pt x="0" y="0"/>
                </a:moveTo>
                <a:lnTo>
                  <a:pt x="2596918" y="0"/>
                </a:lnTo>
                <a:lnTo>
                  <a:pt x="2596918" y="6384091"/>
                </a:lnTo>
                <a:lnTo>
                  <a:pt x="0" y="6384091"/>
                </a:lnTo>
                <a:lnTo>
                  <a:pt x="0" y="0"/>
                </a:lnTo>
                <a:close/>
              </a:path>
            </a:pathLst>
          </a:custGeom>
          <a:blipFill>
            <a:blip r:embed="rId10"/>
            <a:stretch>
              <a:fillRect l="0" t="0" r="0" b="0"/>
            </a:stretch>
          </a:blipFill>
        </p:spPr>
      </p:sp>
      <p:sp>
        <p:nvSpPr>
          <p:cNvPr name="TextBox 17" id="17"/>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8" id="18"/>
          <p:cNvSpPr txBox="true"/>
          <p:nvPr/>
        </p:nvSpPr>
        <p:spPr>
          <a:xfrm rot="0">
            <a:off x="3153770"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Zavarivač/zavarivačica</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925845">
            <a:off x="1758897" y="1263495"/>
            <a:ext cx="3714730" cy="1137011"/>
          </a:xfrm>
          <a:custGeom>
            <a:avLst/>
            <a:gdLst/>
            <a:ahLst/>
            <a:cxnLst/>
            <a:rect r="r" b="b" t="t" l="l"/>
            <a:pathLst>
              <a:path h="1137011" w="3714730">
                <a:moveTo>
                  <a:pt x="0" y="0"/>
                </a:moveTo>
                <a:lnTo>
                  <a:pt x="3714730" y="0"/>
                </a:lnTo>
                <a:lnTo>
                  <a:pt x="3714730" y="1137012"/>
                </a:lnTo>
                <a:lnTo>
                  <a:pt x="0" y="11370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457284" y="969811"/>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1916475" y="2592207"/>
            <a:ext cx="11809266" cy="6980716"/>
          </a:xfrm>
          <a:prstGeom prst="rect">
            <a:avLst/>
          </a:prstGeom>
        </p:spPr>
        <p:txBody>
          <a:bodyPr anchor="t" rtlCol="false" tIns="0" lIns="0" bIns="0" rIns="0">
            <a:spAutoFit/>
          </a:bodyPr>
          <a:lstStyle/>
          <a:p>
            <a:pPr algn="l">
              <a:lnSpc>
                <a:spcPts val="2218"/>
              </a:lnSpc>
              <a:spcBef>
                <a:spcPct val="0"/>
              </a:spcBef>
            </a:pPr>
          </a:p>
          <a:p>
            <a:pPr algn="l">
              <a:lnSpc>
                <a:spcPts val="2218"/>
              </a:lnSpc>
              <a:spcBef>
                <a:spcPct val="0"/>
              </a:spcBef>
            </a:pPr>
            <a:r>
              <a:rPr lang="en-US" b="true" sz="1774">
                <a:solidFill>
                  <a:srgbClr val="FFFFFF"/>
                </a:solidFill>
                <a:latin typeface="Open Sans Bold"/>
                <a:ea typeface="Open Sans Bold"/>
                <a:cs typeface="Open Sans Bold"/>
                <a:sym typeface="Open Sans Bold"/>
              </a:rPr>
              <a:t>Ja mogu raditi:</a:t>
            </a:r>
          </a:p>
          <a:p>
            <a:pPr algn="l">
              <a:lnSpc>
                <a:spcPts val="2218"/>
              </a:lnSpc>
              <a:spcBef>
                <a:spcPct val="0"/>
              </a:spcBef>
            </a:pP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Metaloprerađivačke firme: </a:t>
            </a:r>
            <a:r>
              <a:rPr lang="en-US" sz="1774">
                <a:solidFill>
                  <a:srgbClr val="FFFFFF"/>
                </a:solidFill>
                <a:latin typeface="Open Sans"/>
                <a:ea typeface="Open Sans"/>
                <a:cs typeface="Open Sans"/>
                <a:sym typeface="Open Sans"/>
              </a:rPr>
              <a:t>Firme koje se bave proizvodnjom metalnih proizvoda često zapošljavaju zavarivače/ce za izradu i popravak metalnih konstrukcija, mašina, alata i dijelova</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Građevinske firme: </a:t>
            </a:r>
            <a:r>
              <a:rPr lang="en-US" sz="1774">
                <a:solidFill>
                  <a:srgbClr val="FFFFFF"/>
                </a:solidFill>
                <a:latin typeface="Open Sans"/>
                <a:ea typeface="Open Sans"/>
                <a:cs typeface="Open Sans"/>
                <a:sym typeface="Open Sans"/>
              </a:rPr>
              <a:t> U građevinskoj industriji, zavarivači/ce mogu raditi na izgradnji i popravcima metalnih konstrukcija poput nosivih konstrukcija, metalnih ograda, stepeništa, krovova i sl.</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Automobilska industrija: </a:t>
            </a:r>
            <a:r>
              <a:rPr lang="en-US" sz="1774">
                <a:solidFill>
                  <a:srgbClr val="FFFFFF"/>
                </a:solidFill>
                <a:latin typeface="Open Sans"/>
                <a:ea typeface="Open Sans"/>
                <a:cs typeface="Open Sans"/>
                <a:sym typeface="Open Sans"/>
              </a:rPr>
              <a:t>Zavarivači/ce su potrebni u proizvodnji automobila za zavarivanje dijelova šasije, karoserije, ispušnih sistema i drugih metalnih komponenti.</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Brodogradilišta: </a:t>
            </a:r>
            <a:r>
              <a:rPr lang="en-US" sz="1774">
                <a:solidFill>
                  <a:srgbClr val="FFFFFF"/>
                </a:solidFill>
                <a:latin typeface="Open Sans"/>
                <a:ea typeface="Open Sans"/>
                <a:cs typeface="Open Sans"/>
                <a:sym typeface="Open Sans"/>
              </a:rPr>
              <a:t>U brodogradnji, zavarivači/ce angažovani su za zavarivanje metalnih dijelova brodova, platformi, cijevnih sistema i druge opreme.</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Naftna i gasna industrija: </a:t>
            </a:r>
            <a:r>
              <a:rPr lang="en-US" sz="1774">
                <a:solidFill>
                  <a:srgbClr val="FFFFFF"/>
                </a:solidFill>
                <a:latin typeface="Open Sans"/>
                <a:ea typeface="Open Sans"/>
                <a:cs typeface="Open Sans"/>
                <a:sym typeface="Open Sans"/>
              </a:rPr>
              <a:t>u sektorima nafte i gasa angažovani su za izradu i popravak cjevovoda, spremnika, platformi i drugih metalnih konstrukcija.</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Aeronautička industrija: </a:t>
            </a:r>
            <a:r>
              <a:rPr lang="en-US" sz="1774">
                <a:solidFill>
                  <a:srgbClr val="FFFFFF"/>
                </a:solidFill>
                <a:latin typeface="Open Sans"/>
                <a:ea typeface="Open Sans"/>
                <a:cs typeface="Open Sans"/>
                <a:sym typeface="Open Sans"/>
              </a:rPr>
              <a:t>U proizvodnji zrakoplova i letjelica zavarivači/ce su potrebni za zavarivanje metalnih dijelova i komponenti koje čine strukturu zrakoplova</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Industrija energetike: </a:t>
            </a:r>
            <a:r>
              <a:rPr lang="en-US" sz="1774">
                <a:solidFill>
                  <a:srgbClr val="FFFFFF"/>
                </a:solidFill>
                <a:latin typeface="Open Sans"/>
                <a:ea typeface="Open Sans"/>
                <a:cs typeface="Open Sans"/>
                <a:sym typeface="Open Sans"/>
              </a:rPr>
              <a:t>zavarivači/ce rade na izgradnji i održavanju termoelektrana, hidroelektrana, vjetroelektrana i drugih energetskih postrojenja</a:t>
            </a:r>
          </a:p>
          <a:p>
            <a:pPr algn="l" marL="383155" indent="-191578" lvl="1">
              <a:lnSpc>
                <a:spcPts val="2218"/>
              </a:lnSpc>
              <a:spcBef>
                <a:spcPct val="0"/>
              </a:spcBef>
              <a:buFont typeface="Arial"/>
              <a:buChar char="•"/>
            </a:pPr>
            <a:r>
              <a:rPr lang="en-US" b="true" sz="1774">
                <a:solidFill>
                  <a:srgbClr val="FFFFFF"/>
                </a:solidFill>
                <a:latin typeface="Open Sans Bold"/>
                <a:ea typeface="Open Sans Bold"/>
                <a:cs typeface="Open Sans Bold"/>
                <a:sym typeface="Open Sans Bold"/>
              </a:rPr>
              <a:t>Popravci i održavanje: </a:t>
            </a:r>
            <a:r>
              <a:rPr lang="en-US" sz="1774">
                <a:solidFill>
                  <a:srgbClr val="FFFFFF"/>
                </a:solidFill>
                <a:latin typeface="Open Sans"/>
                <a:ea typeface="Open Sans"/>
                <a:cs typeface="Open Sans"/>
                <a:sym typeface="Open Sans"/>
              </a:rPr>
              <a:t>zavarivači/ce mogu raditi i kao samostalni poduzetnici i zaposlenici specijaliziranih firmi za popravak i održavanje metalnih konstrukcija, mašina i opreme</a:t>
            </a: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p:txBody>
      </p:sp>
      <p:sp>
        <p:nvSpPr>
          <p:cNvPr name="Freeform 16" id="16"/>
          <p:cNvSpPr/>
          <p:nvPr/>
        </p:nvSpPr>
        <p:spPr>
          <a:xfrm flipH="false" flipV="false" rot="0">
            <a:off x="14457284" y="2748936"/>
            <a:ext cx="2596918" cy="6384091"/>
          </a:xfrm>
          <a:custGeom>
            <a:avLst/>
            <a:gdLst/>
            <a:ahLst/>
            <a:cxnLst/>
            <a:rect r="r" b="b" t="t" l="l"/>
            <a:pathLst>
              <a:path h="6384091" w="2596918">
                <a:moveTo>
                  <a:pt x="0" y="0"/>
                </a:moveTo>
                <a:lnTo>
                  <a:pt x="2596918" y="0"/>
                </a:lnTo>
                <a:lnTo>
                  <a:pt x="2596918" y="6384091"/>
                </a:lnTo>
                <a:lnTo>
                  <a:pt x="0" y="6384091"/>
                </a:lnTo>
                <a:lnTo>
                  <a:pt x="0" y="0"/>
                </a:lnTo>
                <a:close/>
              </a:path>
            </a:pathLst>
          </a:custGeom>
          <a:blipFill>
            <a:blip r:embed="rId10"/>
            <a:stretch>
              <a:fillRect l="0" t="0" r="0" b="0"/>
            </a:stretch>
          </a:blipFill>
        </p:spPr>
      </p:sp>
      <p:sp>
        <p:nvSpPr>
          <p:cNvPr name="TextBox 17" id="17"/>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8" id="18"/>
          <p:cNvSpPr txBox="true"/>
          <p:nvPr/>
        </p:nvSpPr>
        <p:spPr>
          <a:xfrm rot="0">
            <a:off x="3153770"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Zavarivač/zavarivačica</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925845">
            <a:off x="1758897" y="1263495"/>
            <a:ext cx="3714730" cy="1137011"/>
          </a:xfrm>
          <a:custGeom>
            <a:avLst/>
            <a:gdLst/>
            <a:ahLst/>
            <a:cxnLst/>
            <a:rect r="r" b="b" t="t" l="l"/>
            <a:pathLst>
              <a:path h="1137011" w="3714730">
                <a:moveTo>
                  <a:pt x="0" y="0"/>
                </a:moveTo>
                <a:lnTo>
                  <a:pt x="3714730" y="0"/>
                </a:lnTo>
                <a:lnTo>
                  <a:pt x="3714730" y="1137012"/>
                </a:lnTo>
                <a:lnTo>
                  <a:pt x="0" y="11370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457284" y="969811"/>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517851" y="3238179"/>
            <a:ext cx="14849453" cy="5825941"/>
          </a:xfrm>
          <a:custGeom>
            <a:avLst/>
            <a:gdLst/>
            <a:ahLst/>
            <a:cxnLst/>
            <a:rect r="r" b="b" t="t" l="l"/>
            <a:pathLst>
              <a:path h="5825941" w="14849453">
                <a:moveTo>
                  <a:pt x="0" y="0"/>
                </a:moveTo>
                <a:lnTo>
                  <a:pt x="14849453" y="0"/>
                </a:lnTo>
                <a:lnTo>
                  <a:pt x="14849453" y="5825941"/>
                </a:lnTo>
                <a:lnTo>
                  <a:pt x="0" y="5825941"/>
                </a:lnTo>
                <a:lnTo>
                  <a:pt x="0" y="0"/>
                </a:lnTo>
                <a:close/>
              </a:path>
            </a:pathLst>
          </a:custGeom>
          <a:blipFill>
            <a:blip r:embed="rId10"/>
            <a:stretch>
              <a:fillRect l="0" t="0" r="0" b="0"/>
            </a:stretch>
          </a:blipFill>
        </p:spPr>
      </p:sp>
      <p:sp>
        <p:nvSpPr>
          <p:cNvPr name="TextBox 16" id="16"/>
          <p:cNvSpPr txBox="true"/>
          <p:nvPr/>
        </p:nvSpPr>
        <p:spPr>
          <a:xfrm rot="0">
            <a:off x="1916475" y="2592207"/>
            <a:ext cx="11809266" cy="2837341"/>
          </a:xfrm>
          <a:prstGeom prst="rect">
            <a:avLst/>
          </a:prstGeom>
        </p:spPr>
        <p:txBody>
          <a:bodyPr anchor="t" rtlCol="false" tIns="0" lIns="0" bIns="0" rIns="0">
            <a:spAutoFit/>
          </a:bodyPr>
          <a:lstStyle/>
          <a:p>
            <a:pPr algn="l">
              <a:lnSpc>
                <a:spcPts val="2218"/>
              </a:lnSpc>
            </a:pPr>
            <a:r>
              <a:rPr lang="en-US" sz="1774" b="true">
                <a:solidFill>
                  <a:srgbClr val="FFFFFF"/>
                </a:solidFill>
                <a:latin typeface="Open Sans Bold"/>
                <a:ea typeface="Open Sans Bold"/>
                <a:cs typeface="Open Sans Bold"/>
                <a:sym typeface="Open Sans Bold"/>
              </a:rPr>
              <a:t>Kako to rade učenici naše škole?</a:t>
            </a:r>
          </a:p>
          <a:p>
            <a:pPr algn="l">
              <a:lnSpc>
                <a:spcPts val="2218"/>
              </a:lnSpc>
              <a:spcBef>
                <a:spcPct val="0"/>
              </a:spcBef>
            </a:pPr>
          </a:p>
          <a:p>
            <a:pPr algn="l">
              <a:lnSpc>
                <a:spcPts val="2218"/>
              </a:lnSpc>
              <a:spcBef>
                <a:spcPct val="0"/>
              </a:spcBef>
            </a:pPr>
          </a:p>
          <a:p>
            <a:pPr algn="l">
              <a:lnSpc>
                <a:spcPts val="221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p:txBody>
      </p:sp>
      <p:sp>
        <p:nvSpPr>
          <p:cNvPr name="TextBox 17" id="17"/>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8" id="18"/>
          <p:cNvSpPr txBox="true"/>
          <p:nvPr/>
        </p:nvSpPr>
        <p:spPr>
          <a:xfrm rot="0">
            <a:off x="3153770"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Zavarivač/zavarivačica</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925845">
            <a:off x="1758897" y="1263495"/>
            <a:ext cx="3714730" cy="1137011"/>
          </a:xfrm>
          <a:custGeom>
            <a:avLst/>
            <a:gdLst/>
            <a:ahLst/>
            <a:cxnLst/>
            <a:rect r="r" b="b" t="t" l="l"/>
            <a:pathLst>
              <a:path h="1137011" w="3714730">
                <a:moveTo>
                  <a:pt x="0" y="0"/>
                </a:moveTo>
                <a:lnTo>
                  <a:pt x="3714730" y="0"/>
                </a:lnTo>
                <a:lnTo>
                  <a:pt x="3714730" y="1137012"/>
                </a:lnTo>
                <a:lnTo>
                  <a:pt x="0" y="11370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457284" y="969811"/>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2576348" y="2977320"/>
            <a:ext cx="13507483" cy="6280980"/>
          </a:xfrm>
          <a:custGeom>
            <a:avLst/>
            <a:gdLst/>
            <a:ahLst/>
            <a:cxnLst/>
            <a:rect r="r" b="b" t="t" l="l"/>
            <a:pathLst>
              <a:path h="6280980" w="13507483">
                <a:moveTo>
                  <a:pt x="0" y="0"/>
                </a:moveTo>
                <a:lnTo>
                  <a:pt x="13507483" y="0"/>
                </a:lnTo>
                <a:lnTo>
                  <a:pt x="13507483" y="6280980"/>
                </a:lnTo>
                <a:lnTo>
                  <a:pt x="0" y="6280980"/>
                </a:lnTo>
                <a:lnTo>
                  <a:pt x="0" y="0"/>
                </a:lnTo>
                <a:close/>
              </a:path>
            </a:pathLst>
          </a:custGeom>
          <a:blipFill>
            <a:blip r:embed="rId10"/>
            <a:stretch>
              <a:fillRect l="0" t="0" r="0" b="0"/>
            </a:stretch>
          </a:blipFill>
        </p:spPr>
      </p:sp>
      <p:sp>
        <p:nvSpPr>
          <p:cNvPr name="TextBox 16" id="16"/>
          <p:cNvSpPr txBox="true"/>
          <p:nvPr/>
        </p:nvSpPr>
        <p:spPr>
          <a:xfrm rot="0">
            <a:off x="1916475" y="2592207"/>
            <a:ext cx="11809266" cy="2837341"/>
          </a:xfrm>
          <a:prstGeom prst="rect">
            <a:avLst/>
          </a:prstGeom>
        </p:spPr>
        <p:txBody>
          <a:bodyPr anchor="t" rtlCol="false" tIns="0" lIns="0" bIns="0" rIns="0">
            <a:spAutoFit/>
          </a:bodyPr>
          <a:lstStyle/>
          <a:p>
            <a:pPr algn="l">
              <a:lnSpc>
                <a:spcPts val="2218"/>
              </a:lnSpc>
            </a:pPr>
            <a:r>
              <a:rPr lang="en-US" sz="1774" b="true">
                <a:solidFill>
                  <a:srgbClr val="FFFFFF"/>
                </a:solidFill>
                <a:latin typeface="Open Sans Bold"/>
                <a:ea typeface="Open Sans Bold"/>
                <a:cs typeface="Open Sans Bold"/>
                <a:sym typeface="Open Sans Bold"/>
              </a:rPr>
              <a:t>Kako to rade učenici naše škole?</a:t>
            </a:r>
          </a:p>
          <a:p>
            <a:pPr algn="l">
              <a:lnSpc>
                <a:spcPts val="2218"/>
              </a:lnSpc>
              <a:spcBef>
                <a:spcPct val="0"/>
              </a:spcBef>
            </a:pPr>
          </a:p>
          <a:p>
            <a:pPr algn="l">
              <a:lnSpc>
                <a:spcPts val="2218"/>
              </a:lnSpc>
              <a:spcBef>
                <a:spcPct val="0"/>
              </a:spcBef>
            </a:pPr>
          </a:p>
          <a:p>
            <a:pPr algn="l">
              <a:lnSpc>
                <a:spcPts val="221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a:p>
            <a:pPr algn="l">
              <a:lnSpc>
                <a:spcPts val="1968"/>
              </a:lnSpc>
              <a:spcBef>
                <a:spcPct val="0"/>
              </a:spcBef>
            </a:pPr>
          </a:p>
        </p:txBody>
      </p:sp>
      <p:sp>
        <p:nvSpPr>
          <p:cNvPr name="TextBox 17" id="17"/>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8" id="18"/>
          <p:cNvSpPr txBox="true"/>
          <p:nvPr/>
        </p:nvSpPr>
        <p:spPr>
          <a:xfrm rot="0">
            <a:off x="3153770"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Zavarivač/zavarivačica</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1620997">
            <a:off x="-480323" y="2180430"/>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5529045" y="903749"/>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2158364" y="2748936"/>
            <a:ext cx="12052749" cy="7455171"/>
          </a:xfrm>
          <a:prstGeom prst="rect">
            <a:avLst/>
          </a:prstGeom>
        </p:spPr>
        <p:txBody>
          <a:bodyPr anchor="t" rtlCol="false" tIns="0" lIns="0" bIns="0" rIns="0">
            <a:spAutoFit/>
          </a:bodyPr>
          <a:lstStyle/>
          <a:p>
            <a:pPr algn="l">
              <a:lnSpc>
                <a:spcPts val="2264"/>
              </a:lnSpc>
            </a:pPr>
            <a:r>
              <a:rPr lang="en-US" sz="1811" b="true">
                <a:solidFill>
                  <a:srgbClr val="FFFFFF"/>
                </a:solidFill>
                <a:latin typeface="Open Sans Bold"/>
                <a:ea typeface="Open Sans Bold"/>
                <a:cs typeface="Open Sans Bold"/>
                <a:sym typeface="Open Sans Bold"/>
              </a:rPr>
              <a:t>Obrazovni nivo: III (trogodišnja) </a:t>
            </a:r>
          </a:p>
          <a:p>
            <a:pPr algn="l">
              <a:lnSpc>
                <a:spcPts val="2264"/>
              </a:lnSpc>
              <a:spcBef>
                <a:spcPct val="0"/>
              </a:spcBef>
            </a:pPr>
          </a:p>
          <a:p>
            <a:pPr algn="l" marL="391055" indent="-195527" lvl="1">
              <a:lnSpc>
                <a:spcPts val="2264"/>
              </a:lnSpc>
              <a:spcBef>
                <a:spcPct val="0"/>
              </a:spcBef>
              <a:buFont typeface="Arial"/>
              <a:buChar char="•"/>
            </a:pPr>
            <a:r>
              <a:rPr lang="en-US" b="true" sz="1811">
                <a:solidFill>
                  <a:srgbClr val="FFFFFF"/>
                </a:solidFill>
                <a:latin typeface="Open Sans Bold"/>
                <a:ea typeface="Open Sans Bold"/>
                <a:cs typeface="Open Sans Bold"/>
                <a:sym typeface="Open Sans Bold"/>
              </a:rPr>
              <a:t>Dijagnostičke vještine: </a:t>
            </a:r>
            <a:r>
              <a:rPr lang="en-US" sz="1811">
                <a:solidFill>
                  <a:srgbClr val="FFFFFF"/>
                </a:solidFill>
                <a:latin typeface="Open Sans"/>
                <a:ea typeface="Open Sans"/>
                <a:cs typeface="Open Sans"/>
                <a:sym typeface="Open Sans"/>
              </a:rPr>
              <a:t>Automehaničari moraju biti sposobni identificirati probleme na vozilima koristeći različite alate, opremu i dijagnostičke tehnikekako bi otkrili kvarove u motoru sustavima za prijenos snage, električnoj instalaciji i drugim dijelovima vozila.</a:t>
            </a:r>
          </a:p>
          <a:p>
            <a:pPr algn="l" marL="391055" indent="-195527" lvl="1">
              <a:lnSpc>
                <a:spcPts val="2264"/>
              </a:lnSpc>
              <a:spcBef>
                <a:spcPct val="0"/>
              </a:spcBef>
              <a:buFont typeface="Arial"/>
              <a:buChar char="•"/>
            </a:pPr>
            <a:r>
              <a:rPr lang="en-US" b="true" sz="1811">
                <a:solidFill>
                  <a:srgbClr val="FFFFFF"/>
                </a:solidFill>
                <a:latin typeface="Open Sans Bold"/>
                <a:ea typeface="Open Sans Bold"/>
                <a:cs typeface="Open Sans Bold"/>
                <a:sym typeface="Open Sans Bold"/>
              </a:rPr>
              <a:t>Vještine popravka:</a:t>
            </a:r>
            <a:r>
              <a:rPr lang="en-US" sz="1811">
                <a:solidFill>
                  <a:srgbClr val="FFFFFF"/>
                </a:solidFill>
                <a:latin typeface="Open Sans"/>
                <a:ea typeface="Open Sans"/>
                <a:cs typeface="Open Sans"/>
                <a:sym typeface="Open Sans"/>
              </a:rPr>
              <a:t> Automehaničari moraju biti stručni u izvođenju različitih popravaka na vozilima, uključujući zamjenu dijelova motora, kočnica, ovjesa, izmjeničnih dijelova i drugih komponenti.</a:t>
            </a:r>
          </a:p>
          <a:p>
            <a:pPr algn="l" marL="391055" indent="-195527" lvl="1">
              <a:lnSpc>
                <a:spcPts val="2264"/>
              </a:lnSpc>
              <a:spcBef>
                <a:spcPct val="0"/>
              </a:spcBef>
              <a:buFont typeface="Arial"/>
              <a:buChar char="•"/>
            </a:pPr>
            <a:r>
              <a:rPr lang="en-US" b="true" sz="1811">
                <a:solidFill>
                  <a:srgbClr val="FFFFFF"/>
                </a:solidFill>
                <a:latin typeface="Open Sans Bold"/>
                <a:ea typeface="Open Sans Bold"/>
                <a:cs typeface="Open Sans Bold"/>
                <a:sym typeface="Open Sans Bold"/>
              </a:rPr>
              <a:t>Tehničko znanje:</a:t>
            </a:r>
            <a:r>
              <a:rPr lang="en-US" sz="1811">
                <a:solidFill>
                  <a:srgbClr val="FFFFFF"/>
                </a:solidFill>
                <a:latin typeface="Open Sans"/>
                <a:ea typeface="Open Sans"/>
                <a:cs typeface="Open Sans"/>
                <a:sym typeface="Open Sans"/>
              </a:rPr>
              <a:t> Razumijevanje mehaničkih, električnih i elektroničkih sustava vozila ključno je za automehaničare. To uključuje razumijevanje rada motora, sustava za upravljanje, kočnica, ovjesa, klimatizacije, električnih instalacija i drugih sistema.</a:t>
            </a:r>
          </a:p>
          <a:p>
            <a:pPr algn="l" marL="391055" indent="-195527" lvl="1">
              <a:lnSpc>
                <a:spcPts val="2264"/>
              </a:lnSpc>
              <a:spcBef>
                <a:spcPct val="0"/>
              </a:spcBef>
              <a:buFont typeface="Arial"/>
              <a:buChar char="•"/>
            </a:pPr>
            <a:r>
              <a:rPr lang="en-US" b="true" sz="1811">
                <a:solidFill>
                  <a:srgbClr val="FFFFFF"/>
                </a:solidFill>
                <a:latin typeface="Open Sans Bold"/>
                <a:ea typeface="Open Sans Bold"/>
                <a:cs typeface="Open Sans Bold"/>
                <a:sym typeface="Open Sans Bold"/>
              </a:rPr>
              <a:t>Upotreba alata:</a:t>
            </a:r>
            <a:r>
              <a:rPr lang="en-US" sz="1811">
                <a:solidFill>
                  <a:srgbClr val="FFFFFF"/>
                </a:solidFill>
                <a:latin typeface="Open Sans"/>
                <a:ea typeface="Open Sans"/>
                <a:cs typeface="Open Sans"/>
                <a:sym typeface="Open Sans"/>
              </a:rPr>
              <a:t> Automehaničari moraju biti vješti u korištenju različitih alata i opreme za popravak i održavanje vozila, uključujući ruke alate, pneumatske alate, dijagnostičke alate, dizalice i druge specijalizirane alate.</a:t>
            </a:r>
          </a:p>
          <a:p>
            <a:pPr algn="l" marL="391055" indent="-195527" lvl="1">
              <a:lnSpc>
                <a:spcPts val="2264"/>
              </a:lnSpc>
              <a:spcBef>
                <a:spcPct val="0"/>
              </a:spcBef>
              <a:buFont typeface="Arial"/>
              <a:buChar char="•"/>
            </a:pPr>
            <a:r>
              <a:rPr lang="en-US" b="true" sz="1811">
                <a:solidFill>
                  <a:srgbClr val="FFFFFF"/>
                </a:solidFill>
                <a:latin typeface="Open Sans Bold"/>
                <a:ea typeface="Open Sans Bold"/>
                <a:cs typeface="Open Sans Bold"/>
                <a:sym typeface="Open Sans Bold"/>
              </a:rPr>
              <a:t>Sposobnost rješavanja problema:</a:t>
            </a:r>
            <a:r>
              <a:rPr lang="en-US" sz="1811">
                <a:solidFill>
                  <a:srgbClr val="FFFFFF"/>
                </a:solidFill>
                <a:latin typeface="Open Sans"/>
                <a:ea typeface="Open Sans"/>
                <a:cs typeface="Open Sans"/>
                <a:sym typeface="Open Sans"/>
              </a:rPr>
              <a:t> Biti sposoban identificirati, analizirati i riješiti probleme na vozilu ključno je za automehaničare. To zahtijeva logičko razmišljanje, brzo donošenje odluka i sposobnost pronalaženja najefikasnijih rješenja.</a:t>
            </a:r>
          </a:p>
          <a:p>
            <a:pPr algn="l" marL="391055" indent="-195527" lvl="1">
              <a:lnSpc>
                <a:spcPts val="2264"/>
              </a:lnSpc>
              <a:spcBef>
                <a:spcPct val="0"/>
              </a:spcBef>
              <a:buFont typeface="Arial"/>
              <a:buChar char="•"/>
            </a:pPr>
            <a:r>
              <a:rPr lang="en-US" b="true" sz="1811">
                <a:solidFill>
                  <a:srgbClr val="FFFFFF"/>
                </a:solidFill>
                <a:latin typeface="Open Sans Bold"/>
                <a:ea typeface="Open Sans Bold"/>
                <a:cs typeface="Open Sans Bold"/>
                <a:sym typeface="Open Sans Bold"/>
              </a:rPr>
              <a:t>Komunikacijske vještine: </a:t>
            </a:r>
            <a:r>
              <a:rPr lang="en-US" sz="1811">
                <a:solidFill>
                  <a:srgbClr val="FFFFFF"/>
                </a:solidFill>
                <a:latin typeface="Open Sans"/>
                <a:ea typeface="Open Sans"/>
                <a:cs typeface="Open Sans"/>
                <a:sym typeface="Open Sans"/>
              </a:rPr>
              <a:t>Automehaničari često komuniciraju s vlasnicima vozila kako bi razumjeli probleme i informirali ih o potrebnim popravcima. Stoga je važno imati dobre komunikacijske vještine i sposobnost objašnjavanja tehničkih informacija na razumljiv način.</a:t>
            </a:r>
          </a:p>
          <a:p>
            <a:pPr algn="l" marL="391055" indent="-195527" lvl="1">
              <a:lnSpc>
                <a:spcPts val="2264"/>
              </a:lnSpc>
              <a:spcBef>
                <a:spcPct val="0"/>
              </a:spcBef>
              <a:buFont typeface="Arial"/>
              <a:buChar char="•"/>
            </a:pPr>
            <a:r>
              <a:rPr lang="en-US" b="true" sz="1811">
                <a:solidFill>
                  <a:srgbClr val="FFFFFF"/>
                </a:solidFill>
                <a:latin typeface="Open Sans Bold"/>
                <a:ea typeface="Open Sans Bold"/>
                <a:cs typeface="Open Sans Bold"/>
                <a:sym typeface="Open Sans Bold"/>
              </a:rPr>
              <a:t>Sigurnosne vještine:</a:t>
            </a:r>
            <a:r>
              <a:rPr lang="en-US" sz="1811">
                <a:solidFill>
                  <a:srgbClr val="FFFFFF"/>
                </a:solidFill>
                <a:latin typeface="Open Sans"/>
                <a:ea typeface="Open Sans"/>
                <a:cs typeface="Open Sans"/>
                <a:sym typeface="Open Sans"/>
              </a:rPr>
              <a:t> Rad u automobilskom sektoru može biti opasan, pa automehaničari moraju biti svjesni sigurnosnih procedura i pridržavati se propisanih mjera zaštite na radu kako bi spriječili ozljede sebi i drugima.</a:t>
            </a:r>
          </a:p>
          <a:p>
            <a:pPr algn="l">
              <a:lnSpc>
                <a:spcPts val="2008"/>
              </a:lnSpc>
              <a:spcBef>
                <a:spcPct val="0"/>
              </a:spcBef>
            </a:pPr>
          </a:p>
          <a:p>
            <a:pPr algn="l">
              <a:lnSpc>
                <a:spcPts val="2008"/>
              </a:lnSpc>
              <a:spcBef>
                <a:spcPct val="0"/>
              </a:spcBef>
            </a:pPr>
          </a:p>
          <a:p>
            <a:pPr algn="l">
              <a:lnSpc>
                <a:spcPts val="2008"/>
              </a:lnSpc>
              <a:spcBef>
                <a:spcPct val="0"/>
              </a:spcBef>
            </a:pPr>
          </a:p>
          <a:p>
            <a:pPr algn="l">
              <a:lnSpc>
                <a:spcPts val="2008"/>
              </a:lnSpc>
              <a:spcBef>
                <a:spcPct val="0"/>
              </a:spcBef>
            </a:pPr>
          </a:p>
          <a:p>
            <a:pPr algn="l">
              <a:lnSpc>
                <a:spcPts val="2008"/>
              </a:lnSpc>
              <a:spcBef>
                <a:spcPct val="0"/>
              </a:spcBef>
            </a:pPr>
          </a:p>
        </p:txBody>
      </p:sp>
      <p:sp>
        <p:nvSpPr>
          <p:cNvPr name="Freeform 16" id="16"/>
          <p:cNvSpPr/>
          <p:nvPr/>
        </p:nvSpPr>
        <p:spPr>
          <a:xfrm flipH="false" flipV="false" rot="0">
            <a:off x="14293038" y="2337022"/>
            <a:ext cx="2966262" cy="6921278"/>
          </a:xfrm>
          <a:custGeom>
            <a:avLst/>
            <a:gdLst/>
            <a:ahLst/>
            <a:cxnLst/>
            <a:rect r="r" b="b" t="t" l="l"/>
            <a:pathLst>
              <a:path h="6921278" w="2966262">
                <a:moveTo>
                  <a:pt x="0" y="0"/>
                </a:moveTo>
                <a:lnTo>
                  <a:pt x="2966262" y="0"/>
                </a:lnTo>
                <a:lnTo>
                  <a:pt x="2966262" y="6921278"/>
                </a:lnTo>
                <a:lnTo>
                  <a:pt x="0" y="6921278"/>
                </a:lnTo>
                <a:lnTo>
                  <a:pt x="0" y="0"/>
                </a:lnTo>
                <a:close/>
              </a:path>
            </a:pathLst>
          </a:custGeom>
          <a:blipFill>
            <a:blip r:embed="rId10"/>
            <a:stretch>
              <a:fillRect l="0" t="0" r="0" b="0"/>
            </a:stretch>
          </a:blipFill>
        </p:spPr>
      </p:sp>
      <p:sp>
        <p:nvSpPr>
          <p:cNvPr name="TextBox 17" id="17"/>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8" id="18"/>
          <p:cNvSpPr txBox="true"/>
          <p:nvPr/>
        </p:nvSpPr>
        <p:spPr>
          <a:xfrm rot="0">
            <a:off x="3153770"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Automehaničar/automehaničarka</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1620997">
            <a:off x="-480323" y="2180430"/>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5529045" y="903749"/>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4384942" y="2265781"/>
            <a:ext cx="2996794" cy="6992519"/>
          </a:xfrm>
          <a:custGeom>
            <a:avLst/>
            <a:gdLst/>
            <a:ahLst/>
            <a:cxnLst/>
            <a:rect r="r" b="b" t="t" l="l"/>
            <a:pathLst>
              <a:path h="6992519" w="2996794">
                <a:moveTo>
                  <a:pt x="0" y="0"/>
                </a:moveTo>
                <a:lnTo>
                  <a:pt x="2996793" y="0"/>
                </a:lnTo>
                <a:lnTo>
                  <a:pt x="2996793" y="6992519"/>
                </a:lnTo>
                <a:lnTo>
                  <a:pt x="0" y="6992519"/>
                </a:lnTo>
                <a:lnTo>
                  <a:pt x="0" y="0"/>
                </a:lnTo>
                <a:close/>
              </a:path>
            </a:pathLst>
          </a:custGeom>
          <a:blipFill>
            <a:blip r:embed="rId10"/>
            <a:stretch>
              <a:fillRect l="0" t="0"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3153770"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Automehaničar/automehaničarka</a:t>
            </a:r>
          </a:p>
        </p:txBody>
      </p:sp>
      <p:sp>
        <p:nvSpPr>
          <p:cNvPr name="TextBox 18" id="18"/>
          <p:cNvSpPr txBox="true"/>
          <p:nvPr/>
        </p:nvSpPr>
        <p:spPr>
          <a:xfrm rot="0">
            <a:off x="1916475" y="3173146"/>
            <a:ext cx="12219152" cy="4885474"/>
          </a:xfrm>
          <a:prstGeom prst="rect">
            <a:avLst/>
          </a:prstGeom>
        </p:spPr>
        <p:txBody>
          <a:bodyPr anchor="t" rtlCol="false" tIns="0" lIns="0" bIns="0" rIns="0">
            <a:spAutoFit/>
          </a:bodyPr>
          <a:lstStyle/>
          <a:p>
            <a:pPr algn="just">
              <a:lnSpc>
                <a:spcPts val="2042"/>
              </a:lnSpc>
            </a:pPr>
            <a:r>
              <a:rPr lang="en-US" sz="1634" b="true">
                <a:solidFill>
                  <a:srgbClr val="FFFFFF"/>
                </a:solidFill>
                <a:latin typeface="Open Sans Bold"/>
                <a:ea typeface="Open Sans Bold"/>
                <a:cs typeface="Open Sans Bold"/>
                <a:sym typeface="Open Sans Bold"/>
              </a:rPr>
              <a:t>JA mogu raditi:</a:t>
            </a:r>
          </a:p>
          <a:p>
            <a:pPr algn="just">
              <a:lnSpc>
                <a:spcPts val="2042"/>
              </a:lnSpc>
            </a:pPr>
          </a:p>
          <a:p>
            <a:pPr algn="just" marL="352792" indent="-176396" lvl="1">
              <a:lnSpc>
                <a:spcPts val="2042"/>
              </a:lnSpc>
              <a:buFont typeface="Arial"/>
              <a:buChar char="•"/>
            </a:pPr>
            <a:r>
              <a:rPr lang="en-US" b="true" sz="1634">
                <a:solidFill>
                  <a:srgbClr val="FFFFFF"/>
                </a:solidFill>
                <a:latin typeface="Open Sans Bold"/>
                <a:ea typeface="Open Sans Bold"/>
                <a:cs typeface="Open Sans Bold"/>
                <a:sym typeface="Open Sans Bold"/>
              </a:rPr>
              <a:t>A</a:t>
            </a:r>
            <a:r>
              <a:rPr lang="en-US" b="true" sz="1634">
                <a:solidFill>
                  <a:srgbClr val="FFFFFF"/>
                </a:solidFill>
                <a:latin typeface="Open Sans Bold"/>
                <a:ea typeface="Open Sans Bold"/>
                <a:cs typeface="Open Sans Bold"/>
                <a:sym typeface="Open Sans Bold"/>
              </a:rPr>
              <a:t>utomehaničarske radionice:</a:t>
            </a:r>
            <a:r>
              <a:rPr lang="en-US" sz="1634">
                <a:solidFill>
                  <a:srgbClr val="FFFFFF"/>
                </a:solidFill>
                <a:latin typeface="Open Sans"/>
                <a:ea typeface="Open Sans"/>
                <a:cs typeface="Open Sans"/>
                <a:sym typeface="Open Sans"/>
              </a:rPr>
              <a:t> Većina automehaničara/</a:t>
            </a:r>
            <a:r>
              <a:rPr lang="en-US" b="true" sz="1634">
                <a:solidFill>
                  <a:srgbClr val="FFFFFF"/>
                </a:solidFill>
                <a:latin typeface="Open Sans Bold"/>
                <a:ea typeface="Open Sans Bold"/>
                <a:cs typeface="Open Sans Bold"/>
                <a:sym typeface="Open Sans Bold"/>
              </a:rPr>
              <a:t>ki</a:t>
            </a:r>
            <a:r>
              <a:rPr lang="en-US" sz="1634">
                <a:solidFill>
                  <a:srgbClr val="FFFFFF"/>
                </a:solidFill>
                <a:latin typeface="Open Sans"/>
                <a:ea typeface="Open Sans"/>
                <a:cs typeface="Open Sans"/>
                <a:sym typeface="Open Sans"/>
              </a:rPr>
              <a:t> radi u automehaničarskim radionicama koje se bave održavanjem i popravkom vozila. To mogu biti nezavisne radionice ili dio servisnih centara autoriziranih od strane proizvođača automobila.</a:t>
            </a:r>
          </a:p>
          <a:p>
            <a:pPr algn="just" marL="352792" indent="-176396" lvl="1">
              <a:lnSpc>
                <a:spcPts val="2042"/>
              </a:lnSpc>
              <a:buFont typeface="Arial"/>
              <a:buChar char="•"/>
            </a:pPr>
            <a:r>
              <a:rPr lang="en-US" b="true" sz="1634">
                <a:solidFill>
                  <a:srgbClr val="FFFFFF"/>
                </a:solidFill>
                <a:latin typeface="Open Sans Bold"/>
                <a:ea typeface="Open Sans Bold"/>
                <a:cs typeface="Open Sans Bold"/>
                <a:sym typeface="Open Sans Bold"/>
              </a:rPr>
              <a:t>S</a:t>
            </a:r>
            <a:r>
              <a:rPr lang="en-US" b="true" sz="1634">
                <a:solidFill>
                  <a:srgbClr val="FFFFFF"/>
                </a:solidFill>
                <a:latin typeface="Open Sans Bold"/>
                <a:ea typeface="Open Sans Bold"/>
                <a:cs typeface="Open Sans Bold"/>
                <a:sym typeface="Open Sans Bold"/>
              </a:rPr>
              <a:t>ervisni centri:</a:t>
            </a:r>
            <a:r>
              <a:rPr lang="en-US" sz="1634">
                <a:solidFill>
                  <a:srgbClr val="FFFFFF"/>
                </a:solidFill>
                <a:latin typeface="Open Sans"/>
                <a:ea typeface="Open Sans"/>
                <a:cs typeface="Open Sans"/>
                <a:sym typeface="Open Sans"/>
              </a:rPr>
              <a:t> Automehaničari/</a:t>
            </a:r>
            <a:r>
              <a:rPr lang="en-US" b="true" sz="1634">
                <a:solidFill>
                  <a:srgbClr val="FFFFFF"/>
                </a:solidFill>
                <a:latin typeface="Open Sans Bold"/>
                <a:ea typeface="Open Sans Bold"/>
                <a:cs typeface="Open Sans Bold"/>
                <a:sym typeface="Open Sans Bold"/>
              </a:rPr>
              <a:t>ke</a:t>
            </a:r>
            <a:r>
              <a:rPr lang="en-US" sz="1634">
                <a:solidFill>
                  <a:srgbClr val="FFFFFF"/>
                </a:solidFill>
                <a:latin typeface="Open Sans"/>
                <a:ea typeface="Open Sans"/>
                <a:cs typeface="Open Sans"/>
                <a:sym typeface="Open Sans"/>
              </a:rPr>
              <a:t> mogu raditi u servisnim centrima koji su direktno povezani s proizvođačima automobila. Ovi centri obično pružaju specijaliziranu uslugu održavanja i popravaka vozila određene marke.</a:t>
            </a:r>
          </a:p>
          <a:p>
            <a:pPr algn="just" marL="352792" indent="-176396" lvl="1">
              <a:lnSpc>
                <a:spcPts val="2042"/>
              </a:lnSpc>
              <a:buFont typeface="Arial"/>
              <a:buChar char="•"/>
            </a:pPr>
            <a:r>
              <a:rPr lang="en-US" b="true" sz="1634">
                <a:solidFill>
                  <a:srgbClr val="FFFFFF"/>
                </a:solidFill>
                <a:latin typeface="Open Sans Bold"/>
                <a:ea typeface="Open Sans Bold"/>
                <a:cs typeface="Open Sans Bold"/>
                <a:sym typeface="Open Sans Bold"/>
              </a:rPr>
              <a:t>A</a:t>
            </a:r>
            <a:r>
              <a:rPr lang="en-US" b="true" sz="1634">
                <a:solidFill>
                  <a:srgbClr val="FFFFFF"/>
                </a:solidFill>
                <a:latin typeface="Open Sans Bold"/>
                <a:ea typeface="Open Sans Bold"/>
                <a:cs typeface="Open Sans Bold"/>
                <a:sym typeface="Open Sans Bold"/>
              </a:rPr>
              <a:t>uto-servisi:</a:t>
            </a:r>
            <a:r>
              <a:rPr lang="en-US" sz="1634">
                <a:solidFill>
                  <a:srgbClr val="FFFFFF"/>
                </a:solidFill>
                <a:latin typeface="Open Sans"/>
                <a:ea typeface="Open Sans"/>
                <a:cs typeface="Open Sans"/>
                <a:sym typeface="Open Sans"/>
              </a:rPr>
              <a:t> Auto-servisi su specijalizirane radionice koje se bave određenim vrstama popravaka ili uslugama, poput zamjene guma, ispravke oštećenja karoserije ili instalacije dodatne opreme.</a:t>
            </a:r>
          </a:p>
          <a:p>
            <a:pPr algn="just" marL="352792" indent="-176396" lvl="1">
              <a:lnSpc>
                <a:spcPts val="2042"/>
              </a:lnSpc>
              <a:buFont typeface="Arial"/>
              <a:buChar char="•"/>
            </a:pPr>
            <a:r>
              <a:rPr lang="en-US" b="true" sz="1634">
                <a:solidFill>
                  <a:srgbClr val="FFFFFF"/>
                </a:solidFill>
                <a:latin typeface="Open Sans Bold"/>
                <a:ea typeface="Open Sans Bold"/>
                <a:cs typeface="Open Sans Bold"/>
                <a:sym typeface="Open Sans Bold"/>
              </a:rPr>
              <a:t>A</a:t>
            </a:r>
            <a:r>
              <a:rPr lang="en-US" b="true" sz="1634">
                <a:solidFill>
                  <a:srgbClr val="FFFFFF"/>
                </a:solidFill>
                <a:latin typeface="Open Sans Bold"/>
                <a:ea typeface="Open Sans Bold"/>
                <a:cs typeface="Open Sans Bold"/>
                <a:sym typeface="Open Sans Bold"/>
              </a:rPr>
              <a:t>utoservisi na terenu:</a:t>
            </a:r>
            <a:r>
              <a:rPr lang="en-US" sz="1634">
                <a:solidFill>
                  <a:srgbClr val="FFFFFF"/>
                </a:solidFill>
                <a:latin typeface="Open Sans"/>
                <a:ea typeface="Open Sans"/>
                <a:cs typeface="Open Sans"/>
                <a:sym typeface="Open Sans"/>
              </a:rPr>
              <a:t> Neki automehaničari/</a:t>
            </a:r>
            <a:r>
              <a:rPr lang="en-US" b="true" sz="1634">
                <a:solidFill>
                  <a:srgbClr val="FFFFFF"/>
                </a:solidFill>
                <a:latin typeface="Open Sans Bold"/>
                <a:ea typeface="Open Sans Bold"/>
                <a:cs typeface="Open Sans Bold"/>
                <a:sym typeface="Open Sans Bold"/>
              </a:rPr>
              <a:t>ke</a:t>
            </a:r>
            <a:r>
              <a:rPr lang="en-US" sz="1634">
                <a:solidFill>
                  <a:srgbClr val="FFFFFF"/>
                </a:solidFill>
                <a:latin typeface="Open Sans"/>
                <a:ea typeface="Open Sans"/>
                <a:cs typeface="Open Sans"/>
                <a:sym typeface="Open Sans"/>
              </a:rPr>
              <a:t> rade kao samostalni/</a:t>
            </a:r>
            <a:r>
              <a:rPr lang="en-US" b="true" sz="1634">
                <a:solidFill>
                  <a:srgbClr val="FFFFFF"/>
                </a:solidFill>
                <a:latin typeface="Open Sans Bold"/>
                <a:ea typeface="Open Sans Bold"/>
                <a:cs typeface="Open Sans Bold"/>
                <a:sym typeface="Open Sans Bold"/>
              </a:rPr>
              <a:t>e</a:t>
            </a:r>
            <a:r>
              <a:rPr lang="en-US" sz="1634">
                <a:solidFill>
                  <a:srgbClr val="FFFFFF"/>
                </a:solidFill>
                <a:latin typeface="Open Sans"/>
                <a:ea typeface="Open Sans"/>
                <a:cs typeface="Open Sans"/>
                <a:sym typeface="Open Sans"/>
              </a:rPr>
              <a:t> poduzetnici/e ili dio tima koji pruža usluge popravka vozila na terenu. To može uključivati popravke na mjestu nesreće, održavanje vozila u domaćem okruženju ili servisiranje vozila na lokaciji klijenta.</a:t>
            </a:r>
          </a:p>
          <a:p>
            <a:pPr algn="just" marL="352792" indent="-176396" lvl="1">
              <a:lnSpc>
                <a:spcPts val="2042"/>
              </a:lnSpc>
              <a:buFont typeface="Arial"/>
              <a:buChar char="•"/>
            </a:pPr>
            <a:r>
              <a:rPr lang="en-US" b="true" sz="1634">
                <a:solidFill>
                  <a:srgbClr val="FFFFFF"/>
                </a:solidFill>
                <a:latin typeface="Open Sans Bold"/>
                <a:ea typeface="Open Sans Bold"/>
                <a:cs typeface="Open Sans Bold"/>
                <a:sym typeface="Open Sans Bold"/>
              </a:rPr>
              <a:t>P</a:t>
            </a:r>
            <a:r>
              <a:rPr lang="en-US" b="true" sz="1634">
                <a:solidFill>
                  <a:srgbClr val="FFFFFF"/>
                </a:solidFill>
                <a:latin typeface="Open Sans Bold"/>
                <a:ea typeface="Open Sans Bold"/>
                <a:cs typeface="Open Sans Bold"/>
                <a:sym typeface="Open Sans Bold"/>
              </a:rPr>
              <a:t>rodavaonice dijelova:</a:t>
            </a:r>
            <a:r>
              <a:rPr lang="en-US" sz="1634">
                <a:solidFill>
                  <a:srgbClr val="FFFFFF"/>
                </a:solidFill>
                <a:latin typeface="Open Sans"/>
                <a:ea typeface="Open Sans"/>
                <a:cs typeface="Open Sans"/>
                <a:sym typeface="Open Sans"/>
              </a:rPr>
              <a:t> Automehaničari/</a:t>
            </a:r>
            <a:r>
              <a:rPr lang="en-US" b="true" sz="1634">
                <a:solidFill>
                  <a:srgbClr val="FFFFFF"/>
                </a:solidFill>
                <a:latin typeface="Open Sans Bold"/>
                <a:ea typeface="Open Sans Bold"/>
                <a:cs typeface="Open Sans Bold"/>
                <a:sym typeface="Open Sans Bold"/>
              </a:rPr>
              <a:t>ke</a:t>
            </a:r>
            <a:r>
              <a:rPr lang="en-US" sz="1634">
                <a:solidFill>
                  <a:srgbClr val="FFFFFF"/>
                </a:solidFill>
                <a:latin typeface="Open Sans"/>
                <a:ea typeface="Open Sans"/>
                <a:cs typeface="Open Sans"/>
                <a:sym typeface="Open Sans"/>
              </a:rPr>
              <a:t> mogu raditi u prodavaonicama dijelova automobila kao savjetnici/</a:t>
            </a:r>
            <a:r>
              <a:rPr lang="en-US" b="true" sz="1634">
                <a:solidFill>
                  <a:srgbClr val="FFFFFF"/>
                </a:solidFill>
                <a:latin typeface="Open Sans Bold"/>
                <a:ea typeface="Open Sans Bold"/>
                <a:cs typeface="Open Sans Bold"/>
                <a:sym typeface="Open Sans Bold"/>
              </a:rPr>
              <a:t>e</a:t>
            </a:r>
            <a:r>
              <a:rPr lang="en-US" sz="1634">
                <a:solidFill>
                  <a:srgbClr val="FFFFFF"/>
                </a:solidFill>
                <a:latin typeface="Open Sans"/>
                <a:ea typeface="Open Sans"/>
                <a:cs typeface="Open Sans"/>
                <a:sym typeface="Open Sans"/>
              </a:rPr>
              <a:t> za dijelove ili tehnička podrška za kupce.</a:t>
            </a:r>
          </a:p>
          <a:p>
            <a:pPr algn="just" marL="352792" indent="-176396" lvl="1">
              <a:lnSpc>
                <a:spcPts val="2042"/>
              </a:lnSpc>
              <a:buFont typeface="Arial"/>
              <a:buChar char="•"/>
            </a:pPr>
            <a:r>
              <a:rPr lang="en-US" b="true" sz="1634">
                <a:solidFill>
                  <a:srgbClr val="FFFFFF"/>
                </a:solidFill>
                <a:latin typeface="Open Sans Bold"/>
                <a:ea typeface="Open Sans Bold"/>
                <a:cs typeface="Open Sans Bold"/>
                <a:sym typeface="Open Sans Bold"/>
              </a:rPr>
              <a:t>A</a:t>
            </a:r>
            <a:r>
              <a:rPr lang="en-US" b="true" sz="1634">
                <a:solidFill>
                  <a:srgbClr val="FFFFFF"/>
                </a:solidFill>
                <a:latin typeface="Open Sans Bold"/>
                <a:ea typeface="Open Sans Bold"/>
                <a:cs typeface="Open Sans Bold"/>
                <a:sym typeface="Open Sans Bold"/>
              </a:rPr>
              <a:t>uto-servisi na benzinskim postajama:</a:t>
            </a:r>
            <a:r>
              <a:rPr lang="en-US" sz="1634">
                <a:solidFill>
                  <a:srgbClr val="FFFFFF"/>
                </a:solidFill>
                <a:latin typeface="Open Sans"/>
                <a:ea typeface="Open Sans"/>
                <a:cs typeface="Open Sans"/>
                <a:sym typeface="Open Sans"/>
              </a:rPr>
              <a:t> Neki automehaničari/</a:t>
            </a:r>
            <a:r>
              <a:rPr lang="en-US" b="true" sz="1634">
                <a:solidFill>
                  <a:srgbClr val="FFFFFF"/>
                </a:solidFill>
                <a:latin typeface="Open Sans Bold"/>
                <a:ea typeface="Open Sans Bold"/>
                <a:cs typeface="Open Sans Bold"/>
                <a:sym typeface="Open Sans Bold"/>
              </a:rPr>
              <a:t>ke</a:t>
            </a:r>
            <a:r>
              <a:rPr lang="en-US" sz="1634">
                <a:solidFill>
                  <a:srgbClr val="FFFFFF"/>
                </a:solidFill>
                <a:latin typeface="Open Sans"/>
                <a:ea typeface="Open Sans"/>
                <a:cs typeface="Open Sans"/>
                <a:sym typeface="Open Sans"/>
              </a:rPr>
              <a:t> mogu raditi u auto-servisima koji se nalaze na benzinskim postajama, pružajući usluge poput promjene ulja, zamjene filtera zraka ili provjere pritiska u gumama.</a:t>
            </a:r>
          </a:p>
          <a:p>
            <a:pPr algn="just" marL="352792" indent="-176396" lvl="1">
              <a:lnSpc>
                <a:spcPts val="2042"/>
              </a:lnSpc>
              <a:buFont typeface="Arial"/>
              <a:buChar char="•"/>
            </a:pPr>
            <a:r>
              <a:rPr lang="en-US" b="true" sz="1634">
                <a:solidFill>
                  <a:srgbClr val="FFFFFF"/>
                </a:solidFill>
                <a:latin typeface="Open Sans Bold"/>
                <a:ea typeface="Open Sans Bold"/>
                <a:cs typeface="Open Sans Bold"/>
                <a:sym typeface="Open Sans Bold"/>
              </a:rPr>
              <a:t>F</a:t>
            </a:r>
            <a:r>
              <a:rPr lang="en-US" b="true" sz="1634">
                <a:solidFill>
                  <a:srgbClr val="FFFFFF"/>
                </a:solidFill>
                <a:latin typeface="Open Sans Bold"/>
                <a:ea typeface="Open Sans Bold"/>
                <a:cs typeface="Open Sans Bold"/>
                <a:sym typeface="Open Sans Bold"/>
              </a:rPr>
              <a:t>leet servisi:</a:t>
            </a:r>
            <a:r>
              <a:rPr lang="en-US" sz="1634">
                <a:solidFill>
                  <a:srgbClr val="FFFFFF"/>
                </a:solidFill>
                <a:latin typeface="Open Sans"/>
                <a:ea typeface="Open Sans"/>
                <a:cs typeface="Open Sans"/>
                <a:sym typeface="Open Sans"/>
              </a:rPr>
              <a:t> Automehaničari/</a:t>
            </a:r>
            <a:r>
              <a:rPr lang="en-US" b="true" sz="1634">
                <a:solidFill>
                  <a:srgbClr val="FFFFFF"/>
                </a:solidFill>
                <a:latin typeface="Open Sans Bold"/>
                <a:ea typeface="Open Sans Bold"/>
                <a:cs typeface="Open Sans Bold"/>
                <a:sym typeface="Open Sans Bold"/>
              </a:rPr>
              <a:t>ke</a:t>
            </a:r>
            <a:r>
              <a:rPr lang="en-US" sz="1634">
                <a:solidFill>
                  <a:srgbClr val="FFFFFF"/>
                </a:solidFill>
                <a:latin typeface="Open Sans"/>
                <a:ea typeface="Open Sans"/>
                <a:cs typeface="Open Sans"/>
                <a:sym typeface="Open Sans"/>
              </a:rPr>
              <a:t> mogu raditi u kompanijama koje upravljaju voznim parkovima, održavajući i popravljajući vozila unutar flote kompanije.</a:t>
            </a:r>
          </a:p>
          <a:p>
            <a:pPr algn="just">
              <a:lnSpc>
                <a:spcPts val="2042"/>
              </a:lnSpc>
              <a:spcBef>
                <a:spcPct val="0"/>
              </a:spcBef>
            </a:pP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1620997">
            <a:off x="1328833" y="5355271"/>
            <a:ext cx="3714730" cy="1137011"/>
          </a:xfrm>
          <a:custGeom>
            <a:avLst/>
            <a:gdLst/>
            <a:ahLst/>
            <a:cxnLst/>
            <a:rect r="r" b="b" t="t" l="l"/>
            <a:pathLst>
              <a:path h="1137011" w="3714730">
                <a:moveTo>
                  <a:pt x="0" y="0"/>
                </a:moveTo>
                <a:lnTo>
                  <a:pt x="3714730" y="0"/>
                </a:lnTo>
                <a:lnTo>
                  <a:pt x="3714730" y="1137012"/>
                </a:lnTo>
                <a:lnTo>
                  <a:pt x="0" y="11370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5529045" y="903749"/>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5846975" y="2748936"/>
            <a:ext cx="10279665" cy="6349682"/>
          </a:xfrm>
          <a:custGeom>
            <a:avLst/>
            <a:gdLst/>
            <a:ahLst/>
            <a:cxnLst/>
            <a:rect r="r" b="b" t="t" l="l"/>
            <a:pathLst>
              <a:path h="6349682" w="10279665">
                <a:moveTo>
                  <a:pt x="0" y="0"/>
                </a:moveTo>
                <a:lnTo>
                  <a:pt x="10279664" y="0"/>
                </a:lnTo>
                <a:lnTo>
                  <a:pt x="10279664" y="6349682"/>
                </a:lnTo>
                <a:lnTo>
                  <a:pt x="0" y="6349682"/>
                </a:lnTo>
                <a:lnTo>
                  <a:pt x="0" y="0"/>
                </a:lnTo>
                <a:close/>
              </a:path>
            </a:pathLst>
          </a:custGeom>
          <a:blipFill>
            <a:blip r:embed="rId10"/>
            <a:stretch>
              <a:fillRect l="0" t="0"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3153770"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Automehaničar/automehaničarka</a:t>
            </a:r>
          </a:p>
        </p:txBody>
      </p:sp>
      <p:sp>
        <p:nvSpPr>
          <p:cNvPr name="TextBox 18" id="18"/>
          <p:cNvSpPr txBox="true"/>
          <p:nvPr/>
        </p:nvSpPr>
        <p:spPr>
          <a:xfrm rot="0">
            <a:off x="1273276" y="3873415"/>
            <a:ext cx="12219152" cy="700189"/>
          </a:xfrm>
          <a:prstGeom prst="rect">
            <a:avLst/>
          </a:prstGeom>
        </p:spPr>
        <p:txBody>
          <a:bodyPr anchor="t" rtlCol="false" tIns="0" lIns="0" bIns="0" rIns="0">
            <a:spAutoFit/>
          </a:bodyPr>
          <a:lstStyle/>
          <a:p>
            <a:pPr algn="just">
              <a:lnSpc>
                <a:spcPts val="2792"/>
              </a:lnSpc>
            </a:pPr>
            <a:r>
              <a:rPr lang="en-US" sz="2234" b="true">
                <a:solidFill>
                  <a:srgbClr val="FFFFFF"/>
                </a:solidFill>
                <a:latin typeface="Open Sans Bold"/>
                <a:ea typeface="Open Sans Bold"/>
                <a:cs typeface="Open Sans Bold"/>
                <a:sym typeface="Open Sans Bold"/>
              </a:rPr>
              <a:t>Kako to rade naši učenici?</a:t>
            </a:r>
          </a:p>
          <a:p>
            <a:pPr algn="just">
              <a:lnSpc>
                <a:spcPts val="2792"/>
              </a:lnSpc>
              <a:spcBef>
                <a:spcPct val="0"/>
              </a:spcBef>
            </a:pP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68348"/>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1620997">
            <a:off x="1328833" y="5355271"/>
            <a:ext cx="3714730" cy="1137011"/>
          </a:xfrm>
          <a:custGeom>
            <a:avLst/>
            <a:gdLst/>
            <a:ahLst/>
            <a:cxnLst/>
            <a:rect r="r" b="b" t="t" l="l"/>
            <a:pathLst>
              <a:path h="1137011" w="3714730">
                <a:moveTo>
                  <a:pt x="0" y="0"/>
                </a:moveTo>
                <a:lnTo>
                  <a:pt x="3714730" y="0"/>
                </a:lnTo>
                <a:lnTo>
                  <a:pt x="3714730" y="1137012"/>
                </a:lnTo>
                <a:lnTo>
                  <a:pt x="0" y="11370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5529045" y="903749"/>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6312769" y="3015773"/>
            <a:ext cx="10183592" cy="6242527"/>
          </a:xfrm>
          <a:custGeom>
            <a:avLst/>
            <a:gdLst/>
            <a:ahLst/>
            <a:cxnLst/>
            <a:rect r="r" b="b" t="t" l="l"/>
            <a:pathLst>
              <a:path h="6242527" w="10183592">
                <a:moveTo>
                  <a:pt x="0" y="0"/>
                </a:moveTo>
                <a:lnTo>
                  <a:pt x="10183592" y="0"/>
                </a:lnTo>
                <a:lnTo>
                  <a:pt x="10183592" y="6242527"/>
                </a:lnTo>
                <a:lnTo>
                  <a:pt x="0" y="6242527"/>
                </a:lnTo>
                <a:lnTo>
                  <a:pt x="0" y="0"/>
                </a:lnTo>
                <a:close/>
              </a:path>
            </a:pathLst>
          </a:custGeom>
          <a:blipFill>
            <a:blip r:embed="rId10"/>
            <a:stretch>
              <a:fillRect l="0" t="0" r="0" b="0"/>
            </a:stretch>
          </a:blipFill>
        </p:spPr>
      </p:sp>
      <p:sp>
        <p:nvSpPr>
          <p:cNvPr name="TextBox 16" id="16"/>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7" id="17"/>
          <p:cNvSpPr txBox="true"/>
          <p:nvPr/>
        </p:nvSpPr>
        <p:spPr>
          <a:xfrm rot="0">
            <a:off x="3153770"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Automehaničar/automehaničarka</a:t>
            </a:r>
          </a:p>
        </p:txBody>
      </p:sp>
      <p:sp>
        <p:nvSpPr>
          <p:cNvPr name="TextBox 18" id="18"/>
          <p:cNvSpPr txBox="true"/>
          <p:nvPr/>
        </p:nvSpPr>
        <p:spPr>
          <a:xfrm rot="0">
            <a:off x="1273276" y="3873415"/>
            <a:ext cx="12219152" cy="700189"/>
          </a:xfrm>
          <a:prstGeom prst="rect">
            <a:avLst/>
          </a:prstGeom>
        </p:spPr>
        <p:txBody>
          <a:bodyPr anchor="t" rtlCol="false" tIns="0" lIns="0" bIns="0" rIns="0">
            <a:spAutoFit/>
          </a:bodyPr>
          <a:lstStyle/>
          <a:p>
            <a:pPr algn="just">
              <a:lnSpc>
                <a:spcPts val="2792"/>
              </a:lnSpc>
            </a:pPr>
            <a:r>
              <a:rPr lang="en-US" sz="2234" b="true">
                <a:solidFill>
                  <a:srgbClr val="FFFFFF"/>
                </a:solidFill>
                <a:latin typeface="Open Sans Bold"/>
                <a:ea typeface="Open Sans Bold"/>
                <a:cs typeface="Open Sans Bold"/>
                <a:sym typeface="Open Sans Bold"/>
              </a:rPr>
              <a:t>Kako to rade naši učenici?</a:t>
            </a:r>
          </a:p>
          <a:p>
            <a:pPr algn="just">
              <a:lnSpc>
                <a:spcPts val="2792"/>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733172"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1582823" y="1255139"/>
            <a:ext cx="4967694" cy="6738102"/>
            <a:chOff x="0" y="0"/>
            <a:chExt cx="6593269" cy="8943006"/>
          </a:xfrm>
        </p:grpSpPr>
        <p:sp>
          <p:nvSpPr>
            <p:cNvPr name="Freeform 14" id="14"/>
            <p:cNvSpPr/>
            <p:nvPr/>
          </p:nvSpPr>
          <p:spPr>
            <a:xfrm flipH="false" flipV="false" rot="0">
              <a:off x="-4661" y="2030"/>
              <a:ext cx="6601740" cy="8942246"/>
            </a:xfrm>
            <a:custGeom>
              <a:avLst/>
              <a:gdLst/>
              <a:ahLst/>
              <a:cxnLst/>
              <a:rect r="r" b="b" t="t" l="l"/>
              <a:pathLst>
                <a:path h="8942246" w="6601740">
                  <a:moveTo>
                    <a:pt x="6573998" y="4379121"/>
                  </a:moveTo>
                  <a:cubicBezTo>
                    <a:pt x="6579981" y="4371745"/>
                    <a:pt x="6585964" y="4368058"/>
                    <a:pt x="6589953" y="4356994"/>
                  </a:cubicBezTo>
                  <a:cubicBezTo>
                    <a:pt x="6593942" y="4349618"/>
                    <a:pt x="6600470" y="4338555"/>
                    <a:pt x="6600470" y="4327491"/>
                  </a:cubicBezTo>
                  <a:cubicBezTo>
                    <a:pt x="6600470" y="4320115"/>
                    <a:pt x="6593942" y="4309052"/>
                    <a:pt x="6589953" y="4301676"/>
                  </a:cubicBezTo>
                  <a:lnTo>
                    <a:pt x="6572004" y="4268486"/>
                  </a:lnTo>
                  <a:cubicBezTo>
                    <a:pt x="6575992" y="4261110"/>
                    <a:pt x="6583969" y="4257422"/>
                    <a:pt x="6583969" y="4246359"/>
                  </a:cubicBezTo>
                  <a:cubicBezTo>
                    <a:pt x="6587958" y="4216856"/>
                    <a:pt x="6593942" y="4187353"/>
                    <a:pt x="6593942" y="4157851"/>
                  </a:cubicBezTo>
                  <a:cubicBezTo>
                    <a:pt x="6593942" y="4143100"/>
                    <a:pt x="6579981" y="4132036"/>
                    <a:pt x="6572004" y="4113597"/>
                  </a:cubicBezTo>
                  <a:cubicBezTo>
                    <a:pt x="6579981" y="4113597"/>
                    <a:pt x="6583969" y="4113597"/>
                    <a:pt x="6589953" y="4109909"/>
                  </a:cubicBezTo>
                  <a:lnTo>
                    <a:pt x="6589953" y="4098845"/>
                  </a:lnTo>
                  <a:lnTo>
                    <a:pt x="6572004" y="4098845"/>
                  </a:lnTo>
                  <a:cubicBezTo>
                    <a:pt x="6560038" y="4084094"/>
                    <a:pt x="6548072" y="4054591"/>
                    <a:pt x="6544083" y="4058279"/>
                  </a:cubicBezTo>
                  <a:cubicBezTo>
                    <a:pt x="6522145" y="4080406"/>
                    <a:pt x="6522145" y="4050903"/>
                    <a:pt x="6518157" y="4028776"/>
                  </a:cubicBezTo>
                  <a:cubicBezTo>
                    <a:pt x="6510179" y="4032464"/>
                    <a:pt x="6502202" y="4036152"/>
                    <a:pt x="6496219" y="4032464"/>
                  </a:cubicBezTo>
                  <a:cubicBezTo>
                    <a:pt x="6482259" y="4028776"/>
                    <a:pt x="6468299" y="4017713"/>
                    <a:pt x="6454338" y="4017713"/>
                  </a:cubicBezTo>
                  <a:cubicBezTo>
                    <a:pt x="6436389" y="4014025"/>
                    <a:pt x="6416446" y="4014025"/>
                    <a:pt x="6396503" y="4010337"/>
                  </a:cubicBezTo>
                  <a:cubicBezTo>
                    <a:pt x="6366587" y="4002962"/>
                    <a:pt x="6336673" y="3995586"/>
                    <a:pt x="6306757" y="3988210"/>
                  </a:cubicBezTo>
                  <a:cubicBezTo>
                    <a:pt x="6304763" y="3988210"/>
                    <a:pt x="6300774" y="3995586"/>
                    <a:pt x="6298780" y="3995586"/>
                  </a:cubicBezTo>
                  <a:cubicBezTo>
                    <a:pt x="6282825" y="3991898"/>
                    <a:pt x="6266871" y="3988210"/>
                    <a:pt x="6252910" y="3980835"/>
                  </a:cubicBezTo>
                  <a:cubicBezTo>
                    <a:pt x="6248922" y="3977146"/>
                    <a:pt x="6246927" y="3958707"/>
                    <a:pt x="6246927" y="3951332"/>
                  </a:cubicBezTo>
                  <a:cubicBezTo>
                    <a:pt x="6268865" y="3921829"/>
                    <a:pt x="6290802" y="3892326"/>
                    <a:pt x="6304763" y="3873887"/>
                  </a:cubicBezTo>
                  <a:cubicBezTo>
                    <a:pt x="6320717" y="3870199"/>
                    <a:pt x="6330689" y="3866511"/>
                    <a:pt x="6344650" y="3866511"/>
                  </a:cubicBezTo>
                  <a:cubicBezTo>
                    <a:pt x="6332684" y="3837009"/>
                    <a:pt x="6324706" y="3822258"/>
                    <a:pt x="6314735" y="3800131"/>
                  </a:cubicBezTo>
                  <a:cubicBezTo>
                    <a:pt x="6308752" y="3803818"/>
                    <a:pt x="6302768" y="3807506"/>
                    <a:pt x="6292797" y="3814882"/>
                  </a:cubicBezTo>
                  <a:cubicBezTo>
                    <a:pt x="6292797" y="3796442"/>
                    <a:pt x="6292797" y="3778003"/>
                    <a:pt x="6294791" y="3778003"/>
                  </a:cubicBezTo>
                  <a:cubicBezTo>
                    <a:pt x="6302768" y="3774315"/>
                    <a:pt x="6314735" y="3770628"/>
                    <a:pt x="6320717" y="3778003"/>
                  </a:cubicBezTo>
                  <a:cubicBezTo>
                    <a:pt x="6328695" y="3789067"/>
                    <a:pt x="6332684" y="3807506"/>
                    <a:pt x="6340661" y="3829633"/>
                  </a:cubicBezTo>
                  <a:cubicBezTo>
                    <a:pt x="6344650" y="3829633"/>
                    <a:pt x="6352627" y="3833321"/>
                    <a:pt x="6360604" y="3833321"/>
                  </a:cubicBezTo>
                  <a:cubicBezTo>
                    <a:pt x="6358610" y="3785379"/>
                    <a:pt x="6358610" y="3785379"/>
                    <a:pt x="6336673" y="3715310"/>
                  </a:cubicBezTo>
                  <a:cubicBezTo>
                    <a:pt x="6364593" y="3715310"/>
                    <a:pt x="6372570" y="3700559"/>
                    <a:pt x="6366587" y="3648929"/>
                  </a:cubicBezTo>
                  <a:cubicBezTo>
                    <a:pt x="6384536" y="3645241"/>
                    <a:pt x="6404480" y="3641553"/>
                    <a:pt x="6422429" y="3641553"/>
                  </a:cubicBezTo>
                  <a:cubicBezTo>
                    <a:pt x="6420434" y="3634178"/>
                    <a:pt x="6416446" y="3619426"/>
                    <a:pt x="6414451" y="3608363"/>
                  </a:cubicBezTo>
                  <a:cubicBezTo>
                    <a:pt x="6422429" y="3612051"/>
                    <a:pt x="6428412" y="3615739"/>
                    <a:pt x="6432400" y="3619426"/>
                  </a:cubicBezTo>
                  <a:cubicBezTo>
                    <a:pt x="6434395" y="3600987"/>
                    <a:pt x="6434395" y="3582548"/>
                    <a:pt x="6436389" y="3567797"/>
                  </a:cubicBezTo>
                  <a:cubicBezTo>
                    <a:pt x="6438383" y="3549357"/>
                    <a:pt x="6440377" y="3527231"/>
                    <a:pt x="6442372" y="3508791"/>
                  </a:cubicBezTo>
                  <a:cubicBezTo>
                    <a:pt x="6442372" y="3501415"/>
                    <a:pt x="6440377" y="3490352"/>
                    <a:pt x="6442372" y="3479289"/>
                  </a:cubicBezTo>
                  <a:cubicBezTo>
                    <a:pt x="6448355" y="3449786"/>
                    <a:pt x="6450349" y="3405532"/>
                    <a:pt x="6444366" y="3383405"/>
                  </a:cubicBezTo>
                  <a:cubicBezTo>
                    <a:pt x="6448355" y="3376029"/>
                    <a:pt x="6450349" y="3364966"/>
                    <a:pt x="6450349" y="3357590"/>
                  </a:cubicBezTo>
                  <a:cubicBezTo>
                    <a:pt x="6450349" y="3328087"/>
                    <a:pt x="6450349" y="3294897"/>
                    <a:pt x="6448355" y="3265394"/>
                  </a:cubicBezTo>
                  <a:cubicBezTo>
                    <a:pt x="6446361" y="3235891"/>
                    <a:pt x="6444366" y="3210077"/>
                    <a:pt x="6442372" y="3180574"/>
                  </a:cubicBezTo>
                  <a:cubicBezTo>
                    <a:pt x="6440377" y="3173198"/>
                    <a:pt x="6440377" y="3165822"/>
                    <a:pt x="6442372" y="3154759"/>
                  </a:cubicBezTo>
                  <a:cubicBezTo>
                    <a:pt x="6448355" y="3125256"/>
                    <a:pt x="6452343" y="3095753"/>
                    <a:pt x="6440377" y="3066251"/>
                  </a:cubicBezTo>
                  <a:cubicBezTo>
                    <a:pt x="6436389" y="3058875"/>
                    <a:pt x="6438383" y="3040436"/>
                    <a:pt x="6440377" y="3029373"/>
                  </a:cubicBezTo>
                  <a:cubicBezTo>
                    <a:pt x="6446361" y="2988806"/>
                    <a:pt x="6434395" y="2955616"/>
                    <a:pt x="6412457" y="2948240"/>
                  </a:cubicBezTo>
                  <a:lnTo>
                    <a:pt x="6404480" y="2948240"/>
                  </a:lnTo>
                  <a:cubicBezTo>
                    <a:pt x="6406474" y="2937177"/>
                    <a:pt x="6408469" y="2933489"/>
                    <a:pt x="6410462" y="2926113"/>
                  </a:cubicBezTo>
                  <a:cubicBezTo>
                    <a:pt x="6404480" y="2922425"/>
                    <a:pt x="6398497" y="2922425"/>
                    <a:pt x="6394508" y="2915050"/>
                  </a:cubicBezTo>
                  <a:cubicBezTo>
                    <a:pt x="6390519" y="2911362"/>
                    <a:pt x="6388525" y="2900298"/>
                    <a:pt x="6384536" y="2896611"/>
                  </a:cubicBezTo>
                  <a:cubicBezTo>
                    <a:pt x="6368582" y="2881859"/>
                    <a:pt x="6350633" y="2867108"/>
                    <a:pt x="6332684" y="2852356"/>
                  </a:cubicBezTo>
                  <a:cubicBezTo>
                    <a:pt x="6326701" y="2848668"/>
                    <a:pt x="6318724" y="2848668"/>
                    <a:pt x="6312740" y="2848668"/>
                  </a:cubicBezTo>
                  <a:cubicBezTo>
                    <a:pt x="6308752" y="2852356"/>
                    <a:pt x="6306757" y="2837605"/>
                    <a:pt x="6302768" y="2837605"/>
                  </a:cubicBezTo>
                  <a:cubicBezTo>
                    <a:pt x="6274848" y="2826542"/>
                    <a:pt x="6246927" y="2819166"/>
                    <a:pt x="6219007" y="2804415"/>
                  </a:cubicBezTo>
                  <a:cubicBezTo>
                    <a:pt x="6197069" y="2789663"/>
                    <a:pt x="6171142" y="2819166"/>
                    <a:pt x="6149205" y="2789663"/>
                  </a:cubicBezTo>
                  <a:cubicBezTo>
                    <a:pt x="6147210" y="2785975"/>
                    <a:pt x="6143222" y="2793351"/>
                    <a:pt x="6141227" y="2793351"/>
                  </a:cubicBezTo>
                  <a:cubicBezTo>
                    <a:pt x="6123278" y="2785975"/>
                    <a:pt x="6107324" y="2804415"/>
                    <a:pt x="6089375" y="2793351"/>
                  </a:cubicBezTo>
                  <a:cubicBezTo>
                    <a:pt x="6071426" y="2782287"/>
                    <a:pt x="6051482" y="2778599"/>
                    <a:pt x="6043505" y="2745409"/>
                  </a:cubicBezTo>
                  <a:cubicBezTo>
                    <a:pt x="6035528" y="2712219"/>
                    <a:pt x="6029545" y="2679028"/>
                    <a:pt x="6029545" y="2645837"/>
                  </a:cubicBezTo>
                  <a:cubicBezTo>
                    <a:pt x="6031539" y="2605271"/>
                    <a:pt x="6041511" y="2561017"/>
                    <a:pt x="6003618" y="2568393"/>
                  </a:cubicBezTo>
                  <a:cubicBezTo>
                    <a:pt x="6005613" y="2561017"/>
                    <a:pt x="6005613" y="2553642"/>
                    <a:pt x="6007607" y="2549954"/>
                  </a:cubicBezTo>
                  <a:cubicBezTo>
                    <a:pt x="5891935" y="2527827"/>
                    <a:pt x="5776265" y="2509387"/>
                    <a:pt x="5662587" y="2487260"/>
                  </a:cubicBezTo>
                  <a:cubicBezTo>
                    <a:pt x="5658599" y="2461446"/>
                    <a:pt x="5654610" y="2431943"/>
                    <a:pt x="5650621" y="2391377"/>
                  </a:cubicBezTo>
                  <a:cubicBezTo>
                    <a:pt x="5672559" y="2435631"/>
                    <a:pt x="5692502" y="2461446"/>
                    <a:pt x="5720423" y="2457758"/>
                  </a:cubicBezTo>
                  <a:cubicBezTo>
                    <a:pt x="5722417" y="2428255"/>
                    <a:pt x="5720423" y="2406128"/>
                    <a:pt x="5704468" y="2387689"/>
                  </a:cubicBezTo>
                  <a:cubicBezTo>
                    <a:pt x="5702474" y="2384001"/>
                    <a:pt x="5700480" y="2369250"/>
                    <a:pt x="5702474" y="2361874"/>
                  </a:cubicBezTo>
                  <a:cubicBezTo>
                    <a:pt x="5710451" y="2324996"/>
                    <a:pt x="5718429" y="2291805"/>
                    <a:pt x="5724411" y="2258615"/>
                  </a:cubicBezTo>
                  <a:cubicBezTo>
                    <a:pt x="5732389" y="2269678"/>
                    <a:pt x="5738372" y="2277054"/>
                    <a:pt x="5746349" y="2284429"/>
                  </a:cubicBezTo>
                  <a:lnTo>
                    <a:pt x="5750338" y="2277054"/>
                  </a:lnTo>
                  <a:lnTo>
                    <a:pt x="5726406" y="2210673"/>
                  </a:lnTo>
                  <a:cubicBezTo>
                    <a:pt x="5742360" y="2218048"/>
                    <a:pt x="5756321" y="2221736"/>
                    <a:pt x="5774270" y="2229112"/>
                  </a:cubicBezTo>
                  <a:cubicBezTo>
                    <a:pt x="5768287" y="2206985"/>
                    <a:pt x="5762304" y="2192233"/>
                    <a:pt x="5762304" y="2192233"/>
                  </a:cubicBezTo>
                  <a:cubicBezTo>
                    <a:pt x="5772276" y="2177482"/>
                    <a:pt x="5782247" y="2162731"/>
                    <a:pt x="5796208" y="2144292"/>
                  </a:cubicBezTo>
                  <a:cubicBezTo>
                    <a:pt x="5796208" y="2140604"/>
                    <a:pt x="5798202" y="2118477"/>
                    <a:pt x="5804185" y="2114789"/>
                  </a:cubicBezTo>
                  <a:cubicBezTo>
                    <a:pt x="5816151" y="2103725"/>
                    <a:pt x="5820140" y="2122164"/>
                    <a:pt x="5824128" y="2140604"/>
                  </a:cubicBezTo>
                  <a:cubicBezTo>
                    <a:pt x="5826123" y="2151667"/>
                    <a:pt x="5838089" y="2155355"/>
                    <a:pt x="5846066" y="2159043"/>
                  </a:cubicBezTo>
                  <a:cubicBezTo>
                    <a:pt x="5854043" y="2162731"/>
                    <a:pt x="5864015" y="2162731"/>
                    <a:pt x="5873986" y="2159043"/>
                  </a:cubicBezTo>
                  <a:cubicBezTo>
                    <a:pt x="5889942" y="2159043"/>
                    <a:pt x="5905896" y="2155355"/>
                    <a:pt x="5927834" y="2151667"/>
                  </a:cubicBezTo>
                  <a:cubicBezTo>
                    <a:pt x="5911879" y="2144292"/>
                    <a:pt x="5899913" y="2136916"/>
                    <a:pt x="5889942" y="2133228"/>
                  </a:cubicBezTo>
                  <a:cubicBezTo>
                    <a:pt x="5889942" y="2129540"/>
                    <a:pt x="5889942" y="2125852"/>
                    <a:pt x="5887947" y="2122164"/>
                  </a:cubicBezTo>
                  <a:cubicBezTo>
                    <a:pt x="5903902" y="2114789"/>
                    <a:pt x="5919857" y="2107413"/>
                    <a:pt x="5933817" y="2100037"/>
                  </a:cubicBezTo>
                  <a:cubicBezTo>
                    <a:pt x="5949772" y="2107413"/>
                    <a:pt x="5963732" y="2118477"/>
                    <a:pt x="5975698" y="2125852"/>
                  </a:cubicBezTo>
                  <a:cubicBezTo>
                    <a:pt x="5979687" y="2192233"/>
                    <a:pt x="6003618" y="2136916"/>
                    <a:pt x="6017579" y="2144292"/>
                  </a:cubicBezTo>
                  <a:cubicBezTo>
                    <a:pt x="6013590" y="2129540"/>
                    <a:pt x="6007607" y="2114789"/>
                    <a:pt x="6001624" y="2096350"/>
                  </a:cubicBezTo>
                  <a:cubicBezTo>
                    <a:pt x="6027551" y="2103725"/>
                    <a:pt x="6053477" y="2103725"/>
                    <a:pt x="6071426" y="2140604"/>
                  </a:cubicBezTo>
                  <a:cubicBezTo>
                    <a:pt x="6073420" y="2144292"/>
                    <a:pt x="6081397" y="2140604"/>
                    <a:pt x="6085386" y="2136916"/>
                  </a:cubicBezTo>
                  <a:cubicBezTo>
                    <a:pt x="6091369" y="2140604"/>
                    <a:pt x="6101340" y="2147979"/>
                    <a:pt x="6105330" y="2144292"/>
                  </a:cubicBezTo>
                  <a:cubicBezTo>
                    <a:pt x="6111312" y="2133228"/>
                    <a:pt x="6111312" y="2114789"/>
                    <a:pt x="6117296" y="2092662"/>
                  </a:cubicBezTo>
                  <a:cubicBezTo>
                    <a:pt x="6131256" y="2136916"/>
                    <a:pt x="6145216" y="2111101"/>
                    <a:pt x="6159177" y="2092662"/>
                  </a:cubicBezTo>
                  <a:cubicBezTo>
                    <a:pt x="6157182" y="2103725"/>
                    <a:pt x="6157182" y="2111101"/>
                    <a:pt x="6157182" y="2111101"/>
                  </a:cubicBezTo>
                  <a:cubicBezTo>
                    <a:pt x="6169148" y="2122164"/>
                    <a:pt x="6179120" y="2129540"/>
                    <a:pt x="6193080" y="2140604"/>
                  </a:cubicBezTo>
                  <a:cubicBezTo>
                    <a:pt x="6203052" y="2133228"/>
                    <a:pt x="6215018" y="2107413"/>
                    <a:pt x="6232967" y="2133228"/>
                  </a:cubicBezTo>
                  <a:cubicBezTo>
                    <a:pt x="6234961" y="2136916"/>
                    <a:pt x="6242938" y="2129540"/>
                    <a:pt x="6248922" y="2129540"/>
                  </a:cubicBezTo>
                  <a:cubicBezTo>
                    <a:pt x="6254905" y="2125852"/>
                    <a:pt x="6258894" y="2125852"/>
                    <a:pt x="6260887" y="2122164"/>
                  </a:cubicBezTo>
                  <a:cubicBezTo>
                    <a:pt x="6264876" y="2096350"/>
                    <a:pt x="6266871" y="2074223"/>
                    <a:pt x="6272854" y="2052096"/>
                  </a:cubicBezTo>
                  <a:cubicBezTo>
                    <a:pt x="6278837" y="2029968"/>
                    <a:pt x="6276842" y="2007842"/>
                    <a:pt x="6264876" y="2000466"/>
                  </a:cubicBezTo>
                  <a:cubicBezTo>
                    <a:pt x="6260887" y="1996778"/>
                    <a:pt x="6256899" y="1996778"/>
                    <a:pt x="6254905" y="1993090"/>
                  </a:cubicBezTo>
                  <a:cubicBezTo>
                    <a:pt x="6272854" y="1959900"/>
                    <a:pt x="6288808" y="1937773"/>
                    <a:pt x="6314735" y="1952524"/>
                  </a:cubicBezTo>
                  <a:cubicBezTo>
                    <a:pt x="6320717" y="1956212"/>
                    <a:pt x="6328695" y="1941460"/>
                    <a:pt x="6338667" y="1930397"/>
                  </a:cubicBezTo>
                  <a:cubicBezTo>
                    <a:pt x="6332684" y="1919333"/>
                    <a:pt x="6328695" y="1915646"/>
                    <a:pt x="6324706" y="1911958"/>
                  </a:cubicBezTo>
                  <a:cubicBezTo>
                    <a:pt x="6340661" y="1849265"/>
                    <a:pt x="6366587" y="1889831"/>
                    <a:pt x="6390519" y="1889831"/>
                  </a:cubicBezTo>
                  <a:cubicBezTo>
                    <a:pt x="6382542" y="1878767"/>
                    <a:pt x="6378554" y="1867704"/>
                    <a:pt x="6374565" y="1864016"/>
                  </a:cubicBezTo>
                  <a:cubicBezTo>
                    <a:pt x="6386531" y="1852952"/>
                    <a:pt x="6398497" y="1845577"/>
                    <a:pt x="6408469" y="1834513"/>
                  </a:cubicBezTo>
                  <a:cubicBezTo>
                    <a:pt x="6410462" y="1819762"/>
                    <a:pt x="6408469" y="1805010"/>
                    <a:pt x="6410462" y="1797635"/>
                  </a:cubicBezTo>
                  <a:cubicBezTo>
                    <a:pt x="6420434" y="1768132"/>
                    <a:pt x="6414451" y="1746005"/>
                    <a:pt x="6398497" y="1731254"/>
                  </a:cubicBezTo>
                  <a:cubicBezTo>
                    <a:pt x="6392513" y="1723878"/>
                    <a:pt x="6386531" y="1709127"/>
                    <a:pt x="6382542" y="1698063"/>
                  </a:cubicBezTo>
                  <a:cubicBezTo>
                    <a:pt x="6388525" y="1698063"/>
                    <a:pt x="6396503" y="1694375"/>
                    <a:pt x="6404480" y="1694375"/>
                  </a:cubicBezTo>
                  <a:lnTo>
                    <a:pt x="6404480" y="1650121"/>
                  </a:lnTo>
                  <a:cubicBezTo>
                    <a:pt x="6408469" y="1650121"/>
                    <a:pt x="6412457" y="1650121"/>
                    <a:pt x="6416446" y="1653809"/>
                  </a:cubicBezTo>
                  <a:cubicBezTo>
                    <a:pt x="6418440" y="1609555"/>
                    <a:pt x="6420434" y="1565301"/>
                    <a:pt x="6424423" y="1517359"/>
                  </a:cubicBezTo>
                  <a:cubicBezTo>
                    <a:pt x="6402485" y="1495232"/>
                    <a:pt x="6414451" y="1469417"/>
                    <a:pt x="6426417" y="1436227"/>
                  </a:cubicBezTo>
                  <a:cubicBezTo>
                    <a:pt x="6426417" y="1436227"/>
                    <a:pt x="6422429" y="1432539"/>
                    <a:pt x="6418440" y="1432539"/>
                  </a:cubicBezTo>
                  <a:cubicBezTo>
                    <a:pt x="6420434" y="1417788"/>
                    <a:pt x="6424423" y="1403036"/>
                    <a:pt x="6426417" y="1388285"/>
                  </a:cubicBezTo>
                  <a:cubicBezTo>
                    <a:pt x="6430406" y="1358782"/>
                    <a:pt x="6424423" y="1355094"/>
                    <a:pt x="6406474" y="1369846"/>
                  </a:cubicBezTo>
                  <a:cubicBezTo>
                    <a:pt x="6404480" y="1362470"/>
                    <a:pt x="6402485" y="1351406"/>
                    <a:pt x="6398497" y="1344031"/>
                  </a:cubicBezTo>
                  <a:cubicBezTo>
                    <a:pt x="6396503" y="1347719"/>
                    <a:pt x="6396503" y="1351406"/>
                    <a:pt x="6394508" y="1355094"/>
                  </a:cubicBezTo>
                  <a:cubicBezTo>
                    <a:pt x="6386531" y="1351406"/>
                    <a:pt x="6380547" y="1344031"/>
                    <a:pt x="6372570" y="1340343"/>
                  </a:cubicBezTo>
                  <a:cubicBezTo>
                    <a:pt x="6332684" y="1310840"/>
                    <a:pt x="6290802" y="1318216"/>
                    <a:pt x="6250916" y="1314528"/>
                  </a:cubicBezTo>
                  <a:cubicBezTo>
                    <a:pt x="6244933" y="1314528"/>
                    <a:pt x="6236956" y="1325592"/>
                    <a:pt x="6230972" y="1325592"/>
                  </a:cubicBezTo>
                  <a:cubicBezTo>
                    <a:pt x="6207041" y="1321904"/>
                    <a:pt x="6185103" y="1307152"/>
                    <a:pt x="6163165" y="1303465"/>
                  </a:cubicBezTo>
                  <a:cubicBezTo>
                    <a:pt x="6133250" y="1299777"/>
                    <a:pt x="6103335" y="1299777"/>
                    <a:pt x="6073420" y="1299777"/>
                  </a:cubicBezTo>
                  <a:cubicBezTo>
                    <a:pt x="6051482" y="1299777"/>
                    <a:pt x="6047494" y="1277650"/>
                    <a:pt x="6049489" y="1248147"/>
                  </a:cubicBezTo>
                  <a:cubicBezTo>
                    <a:pt x="6057466" y="1237084"/>
                    <a:pt x="6065443" y="1214956"/>
                    <a:pt x="6065443" y="1211269"/>
                  </a:cubicBezTo>
                  <a:cubicBezTo>
                    <a:pt x="6039517" y="1174390"/>
                    <a:pt x="6063449" y="1148575"/>
                    <a:pt x="6069432" y="1119073"/>
                  </a:cubicBezTo>
                  <a:cubicBezTo>
                    <a:pt x="6067437" y="1045316"/>
                    <a:pt x="6065443" y="971559"/>
                    <a:pt x="6063449" y="894115"/>
                  </a:cubicBezTo>
                  <a:cubicBezTo>
                    <a:pt x="6067437" y="890427"/>
                    <a:pt x="6075414" y="886739"/>
                    <a:pt x="6081397" y="883051"/>
                  </a:cubicBezTo>
                  <a:cubicBezTo>
                    <a:pt x="6079403" y="871988"/>
                    <a:pt x="6075414" y="860924"/>
                    <a:pt x="6075414" y="849861"/>
                  </a:cubicBezTo>
                  <a:cubicBezTo>
                    <a:pt x="6081397" y="805607"/>
                    <a:pt x="6083392" y="761352"/>
                    <a:pt x="6057466" y="728162"/>
                  </a:cubicBezTo>
                  <a:cubicBezTo>
                    <a:pt x="6069432" y="713411"/>
                    <a:pt x="6079403" y="702347"/>
                    <a:pt x="6091369" y="687596"/>
                  </a:cubicBezTo>
                  <a:cubicBezTo>
                    <a:pt x="6089375" y="683908"/>
                    <a:pt x="6087381" y="676532"/>
                    <a:pt x="6087381" y="672844"/>
                  </a:cubicBezTo>
                  <a:cubicBezTo>
                    <a:pt x="6087381" y="669157"/>
                    <a:pt x="6085386" y="669157"/>
                    <a:pt x="6083392" y="669157"/>
                  </a:cubicBezTo>
                  <a:cubicBezTo>
                    <a:pt x="6063449" y="669157"/>
                    <a:pt x="6055471" y="661781"/>
                    <a:pt x="6053477" y="624903"/>
                  </a:cubicBezTo>
                  <a:cubicBezTo>
                    <a:pt x="6053477" y="617527"/>
                    <a:pt x="6053477" y="606463"/>
                    <a:pt x="6057466" y="599088"/>
                  </a:cubicBezTo>
                  <a:cubicBezTo>
                    <a:pt x="6065443" y="588024"/>
                    <a:pt x="6073420" y="576961"/>
                    <a:pt x="6083392" y="569585"/>
                  </a:cubicBezTo>
                  <a:cubicBezTo>
                    <a:pt x="6087381" y="565897"/>
                    <a:pt x="6095358" y="569585"/>
                    <a:pt x="6099347" y="573273"/>
                  </a:cubicBezTo>
                  <a:cubicBezTo>
                    <a:pt x="6121284" y="595400"/>
                    <a:pt x="6123278" y="595400"/>
                    <a:pt x="6127267" y="547458"/>
                  </a:cubicBezTo>
                  <a:cubicBezTo>
                    <a:pt x="6131256" y="551146"/>
                    <a:pt x="6135245" y="554834"/>
                    <a:pt x="6141227" y="558521"/>
                  </a:cubicBezTo>
                  <a:cubicBezTo>
                    <a:pt x="6139233" y="543770"/>
                    <a:pt x="6139233" y="532707"/>
                    <a:pt x="6135245" y="521643"/>
                  </a:cubicBezTo>
                  <a:cubicBezTo>
                    <a:pt x="6135245" y="517955"/>
                    <a:pt x="6131256" y="514267"/>
                    <a:pt x="6127267" y="510580"/>
                  </a:cubicBezTo>
                  <a:cubicBezTo>
                    <a:pt x="6131256" y="506892"/>
                    <a:pt x="6135245" y="499516"/>
                    <a:pt x="6139233" y="503204"/>
                  </a:cubicBezTo>
                  <a:cubicBezTo>
                    <a:pt x="6159177" y="514267"/>
                    <a:pt x="6171142" y="488453"/>
                    <a:pt x="6185103" y="473701"/>
                  </a:cubicBezTo>
                  <a:cubicBezTo>
                    <a:pt x="6173137" y="444198"/>
                    <a:pt x="6161170" y="418384"/>
                    <a:pt x="6151199" y="388881"/>
                  </a:cubicBezTo>
                  <a:cubicBezTo>
                    <a:pt x="6167154" y="374130"/>
                    <a:pt x="6179120" y="366754"/>
                    <a:pt x="6191086" y="355690"/>
                  </a:cubicBezTo>
                  <a:cubicBezTo>
                    <a:pt x="6165159" y="274558"/>
                    <a:pt x="6165159" y="274558"/>
                    <a:pt x="6183108" y="241367"/>
                  </a:cubicBezTo>
                  <a:cubicBezTo>
                    <a:pt x="6183108" y="237680"/>
                    <a:pt x="6181114" y="233992"/>
                    <a:pt x="6181114" y="230304"/>
                  </a:cubicBezTo>
                  <a:cubicBezTo>
                    <a:pt x="6175131" y="233992"/>
                    <a:pt x="6167154" y="237680"/>
                    <a:pt x="6161170" y="245055"/>
                  </a:cubicBezTo>
                  <a:lnTo>
                    <a:pt x="6159177" y="241367"/>
                  </a:lnTo>
                  <a:cubicBezTo>
                    <a:pt x="6167154" y="226616"/>
                    <a:pt x="6175131" y="215553"/>
                    <a:pt x="6183108" y="200801"/>
                  </a:cubicBezTo>
                  <a:cubicBezTo>
                    <a:pt x="6183108" y="189738"/>
                    <a:pt x="6187097" y="163923"/>
                    <a:pt x="6183108" y="156547"/>
                  </a:cubicBezTo>
                  <a:cubicBezTo>
                    <a:pt x="6167154" y="130732"/>
                    <a:pt x="6185103" y="104917"/>
                    <a:pt x="6181114" y="79103"/>
                  </a:cubicBezTo>
                  <a:cubicBezTo>
                    <a:pt x="6179120" y="71727"/>
                    <a:pt x="6181114" y="53288"/>
                    <a:pt x="6179120" y="53288"/>
                  </a:cubicBezTo>
                  <a:cubicBezTo>
                    <a:pt x="6167154" y="42224"/>
                    <a:pt x="6153193" y="23785"/>
                    <a:pt x="6139233" y="23785"/>
                  </a:cubicBezTo>
                  <a:cubicBezTo>
                    <a:pt x="6107324" y="20097"/>
                    <a:pt x="6075414" y="27473"/>
                    <a:pt x="6043505" y="27473"/>
                  </a:cubicBezTo>
                  <a:lnTo>
                    <a:pt x="5941794" y="27473"/>
                  </a:lnTo>
                  <a:cubicBezTo>
                    <a:pt x="5917862" y="27473"/>
                    <a:pt x="5897919" y="16409"/>
                    <a:pt x="5873986" y="5346"/>
                  </a:cubicBezTo>
                  <a:cubicBezTo>
                    <a:pt x="5846066" y="-4570"/>
                    <a:pt x="5816151" y="1658"/>
                    <a:pt x="5786236" y="5346"/>
                  </a:cubicBezTo>
                  <a:cubicBezTo>
                    <a:pt x="5722417" y="9034"/>
                    <a:pt x="5658599" y="9034"/>
                    <a:pt x="5594780" y="12721"/>
                  </a:cubicBezTo>
                  <a:cubicBezTo>
                    <a:pt x="5564865" y="12721"/>
                    <a:pt x="5532955" y="20097"/>
                    <a:pt x="5503041" y="23785"/>
                  </a:cubicBezTo>
                  <a:cubicBezTo>
                    <a:pt x="5465148" y="27473"/>
                    <a:pt x="5427256" y="23785"/>
                    <a:pt x="5389364" y="27473"/>
                  </a:cubicBezTo>
                  <a:cubicBezTo>
                    <a:pt x="5349477" y="31161"/>
                    <a:pt x="5309590" y="38536"/>
                    <a:pt x="5269704" y="42224"/>
                  </a:cubicBezTo>
                  <a:cubicBezTo>
                    <a:pt x="5221840" y="45912"/>
                    <a:pt x="5173975" y="45912"/>
                    <a:pt x="5126111" y="49600"/>
                  </a:cubicBezTo>
                  <a:lnTo>
                    <a:pt x="4976536" y="60663"/>
                  </a:lnTo>
                  <a:cubicBezTo>
                    <a:pt x="4930667" y="64351"/>
                    <a:pt x="4886791" y="64351"/>
                    <a:pt x="4840922" y="64351"/>
                  </a:cubicBezTo>
                  <a:cubicBezTo>
                    <a:pt x="4807018" y="64351"/>
                    <a:pt x="4771120" y="68039"/>
                    <a:pt x="4737216" y="71727"/>
                  </a:cubicBezTo>
                  <a:lnTo>
                    <a:pt x="4635505" y="82790"/>
                  </a:lnTo>
                  <a:cubicBezTo>
                    <a:pt x="4611573" y="86478"/>
                    <a:pt x="4587641" y="86478"/>
                    <a:pt x="4561715" y="90166"/>
                  </a:cubicBezTo>
                  <a:cubicBezTo>
                    <a:pt x="4521828" y="93854"/>
                    <a:pt x="4481942" y="93854"/>
                    <a:pt x="4442055" y="97542"/>
                  </a:cubicBezTo>
                  <a:cubicBezTo>
                    <a:pt x="4396185" y="101230"/>
                    <a:pt x="4352310" y="108605"/>
                    <a:pt x="4308434" y="112293"/>
                  </a:cubicBezTo>
                  <a:cubicBezTo>
                    <a:pt x="4262565" y="119669"/>
                    <a:pt x="4218689" y="127044"/>
                    <a:pt x="4172820" y="134420"/>
                  </a:cubicBezTo>
                  <a:cubicBezTo>
                    <a:pt x="4154870" y="138108"/>
                    <a:pt x="4136922" y="138108"/>
                    <a:pt x="4116978" y="141796"/>
                  </a:cubicBezTo>
                  <a:lnTo>
                    <a:pt x="4059143" y="141796"/>
                  </a:lnTo>
                  <a:cubicBezTo>
                    <a:pt x="3993330" y="149171"/>
                    <a:pt x="3929511" y="160235"/>
                    <a:pt x="3863698" y="167611"/>
                  </a:cubicBezTo>
                  <a:cubicBezTo>
                    <a:pt x="3823811" y="171298"/>
                    <a:pt x="3781930" y="174986"/>
                    <a:pt x="3742043" y="182362"/>
                  </a:cubicBezTo>
                  <a:cubicBezTo>
                    <a:pt x="3718111" y="186050"/>
                    <a:pt x="3692185" y="193426"/>
                    <a:pt x="3668253" y="197113"/>
                  </a:cubicBezTo>
                  <a:lnTo>
                    <a:pt x="3506712" y="219240"/>
                  </a:lnTo>
                  <a:cubicBezTo>
                    <a:pt x="3472808" y="222928"/>
                    <a:pt x="3440899" y="237680"/>
                    <a:pt x="3408990" y="241367"/>
                  </a:cubicBezTo>
                  <a:cubicBezTo>
                    <a:pt x="3359131" y="248743"/>
                    <a:pt x="3307278" y="252431"/>
                    <a:pt x="3257420" y="259807"/>
                  </a:cubicBezTo>
                  <a:cubicBezTo>
                    <a:pt x="3245454" y="259807"/>
                    <a:pt x="3231494" y="263494"/>
                    <a:pt x="3219528" y="263494"/>
                  </a:cubicBezTo>
                  <a:cubicBezTo>
                    <a:pt x="3175653" y="270870"/>
                    <a:pt x="3133771" y="278246"/>
                    <a:pt x="3089896" y="285621"/>
                  </a:cubicBezTo>
                  <a:cubicBezTo>
                    <a:pt x="3065964" y="289309"/>
                    <a:pt x="3040038" y="296685"/>
                    <a:pt x="3016106" y="300373"/>
                  </a:cubicBezTo>
                  <a:cubicBezTo>
                    <a:pt x="2986191" y="304061"/>
                    <a:pt x="2956276" y="307748"/>
                    <a:pt x="2928355" y="311436"/>
                  </a:cubicBezTo>
                  <a:cubicBezTo>
                    <a:pt x="2872513" y="322500"/>
                    <a:pt x="2814678" y="333563"/>
                    <a:pt x="2758836" y="344627"/>
                  </a:cubicBezTo>
                  <a:cubicBezTo>
                    <a:pt x="2748865" y="348315"/>
                    <a:pt x="2740888" y="359378"/>
                    <a:pt x="2730916" y="359378"/>
                  </a:cubicBezTo>
                  <a:cubicBezTo>
                    <a:pt x="2685046" y="366754"/>
                    <a:pt x="2639176" y="366754"/>
                    <a:pt x="2595301" y="377817"/>
                  </a:cubicBezTo>
                  <a:cubicBezTo>
                    <a:pt x="2571369" y="385193"/>
                    <a:pt x="2545443" y="366754"/>
                    <a:pt x="2523505" y="403632"/>
                  </a:cubicBezTo>
                  <a:cubicBezTo>
                    <a:pt x="2515528" y="414696"/>
                    <a:pt x="2493590" y="396257"/>
                    <a:pt x="2479630" y="399944"/>
                  </a:cubicBezTo>
                  <a:cubicBezTo>
                    <a:pt x="2423788" y="411008"/>
                    <a:pt x="2367947" y="425759"/>
                    <a:pt x="2314100" y="436823"/>
                  </a:cubicBezTo>
                  <a:cubicBezTo>
                    <a:pt x="2270225" y="447886"/>
                    <a:pt x="2228344" y="455262"/>
                    <a:pt x="2184468" y="466325"/>
                  </a:cubicBezTo>
                  <a:cubicBezTo>
                    <a:pt x="2168514" y="470013"/>
                    <a:pt x="2152559" y="481077"/>
                    <a:pt x="2138599" y="484765"/>
                  </a:cubicBezTo>
                  <a:cubicBezTo>
                    <a:pt x="2098712" y="492140"/>
                    <a:pt x="2058825" y="499516"/>
                    <a:pt x="2020933" y="506892"/>
                  </a:cubicBezTo>
                  <a:cubicBezTo>
                    <a:pt x="2020933" y="521643"/>
                    <a:pt x="2020933" y="529019"/>
                    <a:pt x="2018938" y="536394"/>
                  </a:cubicBezTo>
                  <a:cubicBezTo>
                    <a:pt x="2014950" y="529019"/>
                    <a:pt x="2010961" y="517955"/>
                    <a:pt x="2006973" y="503204"/>
                  </a:cubicBezTo>
                  <a:cubicBezTo>
                    <a:pt x="1998995" y="543770"/>
                    <a:pt x="1983041" y="517955"/>
                    <a:pt x="1971074" y="521643"/>
                  </a:cubicBezTo>
                  <a:cubicBezTo>
                    <a:pt x="1949137" y="529019"/>
                    <a:pt x="1925205" y="540082"/>
                    <a:pt x="1903267" y="543770"/>
                  </a:cubicBezTo>
                  <a:cubicBezTo>
                    <a:pt x="1863380" y="554834"/>
                    <a:pt x="1823494" y="562209"/>
                    <a:pt x="1783607" y="569585"/>
                  </a:cubicBezTo>
                  <a:cubicBezTo>
                    <a:pt x="1749703" y="576961"/>
                    <a:pt x="1715800" y="591712"/>
                    <a:pt x="1681896" y="602775"/>
                  </a:cubicBezTo>
                  <a:cubicBezTo>
                    <a:pt x="1624060" y="621215"/>
                    <a:pt x="1564230" y="632278"/>
                    <a:pt x="1506395" y="650717"/>
                  </a:cubicBezTo>
                  <a:cubicBezTo>
                    <a:pt x="1466508" y="661781"/>
                    <a:pt x="1426621" y="680220"/>
                    <a:pt x="1384740" y="691284"/>
                  </a:cubicBezTo>
                  <a:cubicBezTo>
                    <a:pt x="1342859" y="706035"/>
                    <a:pt x="1298984" y="717098"/>
                    <a:pt x="1257103" y="731850"/>
                  </a:cubicBezTo>
                  <a:cubicBezTo>
                    <a:pt x="1227188" y="742913"/>
                    <a:pt x="1197273" y="757665"/>
                    <a:pt x="1167358" y="768728"/>
                  </a:cubicBezTo>
                  <a:cubicBezTo>
                    <a:pt x="1107528" y="787167"/>
                    <a:pt x="1045703" y="805607"/>
                    <a:pt x="985873" y="824046"/>
                  </a:cubicBezTo>
                  <a:cubicBezTo>
                    <a:pt x="963936" y="831421"/>
                    <a:pt x="943992" y="846173"/>
                    <a:pt x="922055" y="853548"/>
                  </a:cubicBezTo>
                  <a:cubicBezTo>
                    <a:pt x="884162" y="868300"/>
                    <a:pt x="846270" y="875675"/>
                    <a:pt x="808378" y="890427"/>
                  </a:cubicBezTo>
                  <a:cubicBezTo>
                    <a:pt x="780457" y="901490"/>
                    <a:pt x="754531" y="919930"/>
                    <a:pt x="728604" y="927305"/>
                  </a:cubicBezTo>
                  <a:cubicBezTo>
                    <a:pt x="672763" y="949432"/>
                    <a:pt x="616921" y="964184"/>
                    <a:pt x="561080" y="982623"/>
                  </a:cubicBezTo>
                  <a:cubicBezTo>
                    <a:pt x="537148" y="989998"/>
                    <a:pt x="513216" y="1004750"/>
                    <a:pt x="489284" y="1015813"/>
                  </a:cubicBezTo>
                  <a:cubicBezTo>
                    <a:pt x="451392" y="1034252"/>
                    <a:pt x="411505" y="1049004"/>
                    <a:pt x="373613" y="1067443"/>
                  </a:cubicBezTo>
                  <a:cubicBezTo>
                    <a:pt x="363641" y="1071131"/>
                    <a:pt x="353669" y="1082194"/>
                    <a:pt x="341703" y="1085882"/>
                  </a:cubicBezTo>
                  <a:cubicBezTo>
                    <a:pt x="329737" y="1089570"/>
                    <a:pt x="317771" y="1089570"/>
                    <a:pt x="305805" y="1093258"/>
                  </a:cubicBezTo>
                  <a:cubicBezTo>
                    <a:pt x="281873" y="1104321"/>
                    <a:pt x="257941" y="1115385"/>
                    <a:pt x="236004" y="1126448"/>
                  </a:cubicBezTo>
                  <a:cubicBezTo>
                    <a:pt x="188140" y="1148575"/>
                    <a:pt x="164208" y="1155951"/>
                    <a:pt x="142270" y="1178078"/>
                  </a:cubicBezTo>
                  <a:cubicBezTo>
                    <a:pt x="122327" y="1196517"/>
                    <a:pt x="94406" y="1192830"/>
                    <a:pt x="86429" y="1251835"/>
                  </a:cubicBezTo>
                  <a:cubicBezTo>
                    <a:pt x="82440" y="1270274"/>
                    <a:pt x="72468" y="1281338"/>
                    <a:pt x="90417" y="1288713"/>
                  </a:cubicBezTo>
                  <a:cubicBezTo>
                    <a:pt x="92412" y="1288713"/>
                    <a:pt x="96400" y="1299777"/>
                    <a:pt x="94406" y="1303465"/>
                  </a:cubicBezTo>
                  <a:cubicBezTo>
                    <a:pt x="90417" y="1325592"/>
                    <a:pt x="86429" y="1347719"/>
                    <a:pt x="82440" y="1377221"/>
                  </a:cubicBezTo>
                  <a:cubicBezTo>
                    <a:pt x="82440" y="1377221"/>
                    <a:pt x="86429" y="1380909"/>
                    <a:pt x="90417" y="1388285"/>
                  </a:cubicBezTo>
                  <a:cubicBezTo>
                    <a:pt x="78451" y="1410412"/>
                    <a:pt x="78451" y="1491544"/>
                    <a:pt x="86429" y="1517359"/>
                  </a:cubicBezTo>
                  <a:cubicBezTo>
                    <a:pt x="90417" y="1532110"/>
                    <a:pt x="92412" y="1550550"/>
                    <a:pt x="94406" y="1568989"/>
                  </a:cubicBezTo>
                  <a:cubicBezTo>
                    <a:pt x="70474" y="1580053"/>
                    <a:pt x="98395" y="1605867"/>
                    <a:pt x="90417" y="1620619"/>
                  </a:cubicBezTo>
                  <a:cubicBezTo>
                    <a:pt x="94406" y="1620619"/>
                    <a:pt x="98395" y="1620619"/>
                    <a:pt x="104378" y="1624306"/>
                  </a:cubicBezTo>
                  <a:cubicBezTo>
                    <a:pt x="100389" y="1635370"/>
                    <a:pt x="96400" y="1642746"/>
                    <a:pt x="94406" y="1646434"/>
                  </a:cubicBezTo>
                  <a:cubicBezTo>
                    <a:pt x="98395" y="1653809"/>
                    <a:pt x="104378" y="1657497"/>
                    <a:pt x="108366" y="1664873"/>
                  </a:cubicBezTo>
                  <a:cubicBezTo>
                    <a:pt x="86429" y="1720190"/>
                    <a:pt x="86429" y="1746005"/>
                    <a:pt x="112355" y="1793947"/>
                  </a:cubicBezTo>
                  <a:cubicBezTo>
                    <a:pt x="114349" y="1797635"/>
                    <a:pt x="118338" y="1805010"/>
                    <a:pt x="118338" y="1808698"/>
                  </a:cubicBezTo>
                  <a:cubicBezTo>
                    <a:pt x="112355" y="1849265"/>
                    <a:pt x="114349" y="1886143"/>
                    <a:pt x="128310" y="1919333"/>
                  </a:cubicBezTo>
                  <a:cubicBezTo>
                    <a:pt x="128310" y="1919333"/>
                    <a:pt x="126315" y="1930397"/>
                    <a:pt x="122327" y="1937773"/>
                  </a:cubicBezTo>
                  <a:cubicBezTo>
                    <a:pt x="128310" y="1934085"/>
                    <a:pt x="132298" y="1930397"/>
                    <a:pt x="136287" y="1930397"/>
                  </a:cubicBezTo>
                  <a:lnTo>
                    <a:pt x="130304" y="1996778"/>
                  </a:lnTo>
                  <a:lnTo>
                    <a:pt x="152242" y="1996778"/>
                  </a:lnTo>
                  <a:cubicBezTo>
                    <a:pt x="158225" y="2011529"/>
                    <a:pt x="164208" y="2022593"/>
                    <a:pt x="164208" y="2026281"/>
                  </a:cubicBezTo>
                  <a:cubicBezTo>
                    <a:pt x="170191" y="2015217"/>
                    <a:pt x="174179" y="2011529"/>
                    <a:pt x="176174" y="2007842"/>
                  </a:cubicBezTo>
                  <a:cubicBezTo>
                    <a:pt x="186145" y="2037344"/>
                    <a:pt x="194123" y="2059471"/>
                    <a:pt x="200106" y="2081598"/>
                  </a:cubicBezTo>
                  <a:cubicBezTo>
                    <a:pt x="198111" y="2107413"/>
                    <a:pt x="194123" y="2129540"/>
                    <a:pt x="192128" y="2144292"/>
                  </a:cubicBezTo>
                  <a:cubicBezTo>
                    <a:pt x="182157" y="2144292"/>
                    <a:pt x="172185" y="2140604"/>
                    <a:pt x="166202" y="2147979"/>
                  </a:cubicBezTo>
                  <a:cubicBezTo>
                    <a:pt x="160219" y="2155355"/>
                    <a:pt x="160219" y="2173794"/>
                    <a:pt x="156230" y="2184858"/>
                  </a:cubicBezTo>
                  <a:cubicBezTo>
                    <a:pt x="156230" y="2188546"/>
                    <a:pt x="170191" y="2236487"/>
                    <a:pt x="168196" y="2240175"/>
                  </a:cubicBezTo>
                  <a:cubicBezTo>
                    <a:pt x="166202" y="2265990"/>
                    <a:pt x="162213" y="2291805"/>
                    <a:pt x="160219" y="2321308"/>
                  </a:cubicBezTo>
                  <a:cubicBezTo>
                    <a:pt x="168196" y="2332371"/>
                    <a:pt x="178168" y="2347123"/>
                    <a:pt x="186145" y="2358186"/>
                  </a:cubicBezTo>
                  <a:cubicBezTo>
                    <a:pt x="172185" y="2372937"/>
                    <a:pt x="162213" y="2387689"/>
                    <a:pt x="152242" y="2398752"/>
                  </a:cubicBezTo>
                  <a:cubicBezTo>
                    <a:pt x="156230" y="2402440"/>
                    <a:pt x="158225" y="2406128"/>
                    <a:pt x="162213" y="2409816"/>
                  </a:cubicBezTo>
                  <a:cubicBezTo>
                    <a:pt x="164208" y="2424567"/>
                    <a:pt x="168196" y="2439319"/>
                    <a:pt x="168196" y="2454070"/>
                  </a:cubicBezTo>
                  <a:cubicBezTo>
                    <a:pt x="168196" y="2468821"/>
                    <a:pt x="162213" y="2494636"/>
                    <a:pt x="166202" y="2498324"/>
                  </a:cubicBezTo>
                  <a:cubicBezTo>
                    <a:pt x="184151" y="2516763"/>
                    <a:pt x="174179" y="2572081"/>
                    <a:pt x="198111" y="2579456"/>
                  </a:cubicBezTo>
                  <a:cubicBezTo>
                    <a:pt x="200106" y="2579456"/>
                    <a:pt x="200106" y="2586832"/>
                    <a:pt x="204094" y="2594208"/>
                  </a:cubicBezTo>
                  <a:cubicBezTo>
                    <a:pt x="198111" y="2594208"/>
                    <a:pt x="194123" y="2594208"/>
                    <a:pt x="186145" y="2597895"/>
                  </a:cubicBezTo>
                  <a:cubicBezTo>
                    <a:pt x="208083" y="2627398"/>
                    <a:pt x="202100" y="2653213"/>
                    <a:pt x="194123" y="2675340"/>
                  </a:cubicBezTo>
                  <a:cubicBezTo>
                    <a:pt x="186145" y="2679028"/>
                    <a:pt x="180162" y="2682716"/>
                    <a:pt x="174179" y="2686404"/>
                  </a:cubicBezTo>
                  <a:cubicBezTo>
                    <a:pt x="176174" y="2693779"/>
                    <a:pt x="176174" y="2697467"/>
                    <a:pt x="178168" y="2704843"/>
                  </a:cubicBezTo>
                  <a:cubicBezTo>
                    <a:pt x="180162" y="2708531"/>
                    <a:pt x="190134" y="2756473"/>
                    <a:pt x="190134" y="2763848"/>
                  </a:cubicBezTo>
                  <a:cubicBezTo>
                    <a:pt x="186145" y="2782287"/>
                    <a:pt x="184151" y="2800726"/>
                    <a:pt x="182157" y="2819166"/>
                  </a:cubicBezTo>
                  <a:cubicBezTo>
                    <a:pt x="194123" y="2819166"/>
                    <a:pt x="204094" y="2822854"/>
                    <a:pt x="208083" y="2822854"/>
                  </a:cubicBezTo>
                  <a:cubicBezTo>
                    <a:pt x="204094" y="2826542"/>
                    <a:pt x="198111" y="2833917"/>
                    <a:pt x="194123" y="2837605"/>
                  </a:cubicBezTo>
                  <a:cubicBezTo>
                    <a:pt x="196117" y="2844981"/>
                    <a:pt x="198111" y="2852356"/>
                    <a:pt x="202100" y="2856044"/>
                  </a:cubicBezTo>
                  <a:cubicBezTo>
                    <a:pt x="218055" y="2852356"/>
                    <a:pt x="234009" y="2848668"/>
                    <a:pt x="251958" y="2844981"/>
                  </a:cubicBezTo>
                  <a:cubicBezTo>
                    <a:pt x="249964" y="2863420"/>
                    <a:pt x="247970" y="2878171"/>
                    <a:pt x="243981" y="2892922"/>
                  </a:cubicBezTo>
                  <a:cubicBezTo>
                    <a:pt x="253953" y="2892922"/>
                    <a:pt x="265919" y="2896611"/>
                    <a:pt x="275890" y="2896611"/>
                  </a:cubicBezTo>
                  <a:lnTo>
                    <a:pt x="275890" y="2915050"/>
                  </a:lnTo>
                  <a:cubicBezTo>
                    <a:pt x="261930" y="2918737"/>
                    <a:pt x="247970" y="2926113"/>
                    <a:pt x="236004" y="2929801"/>
                  </a:cubicBezTo>
                  <a:cubicBezTo>
                    <a:pt x="285862" y="2974055"/>
                    <a:pt x="331732" y="2933489"/>
                    <a:pt x="385579" y="2918737"/>
                  </a:cubicBezTo>
                  <a:cubicBezTo>
                    <a:pt x="395550" y="2937177"/>
                    <a:pt x="405522" y="2922425"/>
                    <a:pt x="413499" y="2892922"/>
                  </a:cubicBezTo>
                  <a:cubicBezTo>
                    <a:pt x="423471" y="2918737"/>
                    <a:pt x="431448" y="2911362"/>
                    <a:pt x="451392" y="2859732"/>
                  </a:cubicBezTo>
                  <a:cubicBezTo>
                    <a:pt x="453386" y="2859732"/>
                    <a:pt x="455380" y="2863420"/>
                    <a:pt x="457375" y="2863420"/>
                  </a:cubicBezTo>
                  <a:cubicBezTo>
                    <a:pt x="455380" y="2878171"/>
                    <a:pt x="451392" y="2889235"/>
                    <a:pt x="449397" y="2903986"/>
                  </a:cubicBezTo>
                  <a:cubicBezTo>
                    <a:pt x="461363" y="2896611"/>
                    <a:pt x="471335" y="2892922"/>
                    <a:pt x="483301" y="2885547"/>
                  </a:cubicBezTo>
                  <a:lnTo>
                    <a:pt x="525182" y="2874483"/>
                  </a:lnTo>
                  <a:cubicBezTo>
                    <a:pt x="547120" y="2867108"/>
                    <a:pt x="569057" y="2863420"/>
                    <a:pt x="589001" y="2856044"/>
                  </a:cubicBezTo>
                  <a:cubicBezTo>
                    <a:pt x="596978" y="2852356"/>
                    <a:pt x="604956" y="2841293"/>
                    <a:pt x="612933" y="2837605"/>
                  </a:cubicBezTo>
                  <a:cubicBezTo>
                    <a:pt x="620910" y="2833917"/>
                    <a:pt x="632876" y="2822854"/>
                    <a:pt x="636865" y="2830229"/>
                  </a:cubicBezTo>
                  <a:cubicBezTo>
                    <a:pt x="652819" y="2856044"/>
                    <a:pt x="666780" y="2885547"/>
                    <a:pt x="682735" y="2911362"/>
                  </a:cubicBezTo>
                  <a:cubicBezTo>
                    <a:pt x="684729" y="2903986"/>
                    <a:pt x="686723" y="2892922"/>
                    <a:pt x="686723" y="2892922"/>
                  </a:cubicBezTo>
                  <a:cubicBezTo>
                    <a:pt x="700684" y="2900298"/>
                    <a:pt x="710655" y="2903986"/>
                    <a:pt x="724616" y="2911362"/>
                  </a:cubicBezTo>
                  <a:cubicBezTo>
                    <a:pt x="726610" y="2922425"/>
                    <a:pt x="730599" y="2937177"/>
                    <a:pt x="730599" y="2944552"/>
                  </a:cubicBezTo>
                  <a:cubicBezTo>
                    <a:pt x="752536" y="2948240"/>
                    <a:pt x="770485" y="2951928"/>
                    <a:pt x="786440" y="2955616"/>
                  </a:cubicBezTo>
                  <a:cubicBezTo>
                    <a:pt x="786440" y="2959304"/>
                    <a:pt x="788434" y="2962991"/>
                    <a:pt x="788434" y="2966679"/>
                  </a:cubicBezTo>
                  <a:lnTo>
                    <a:pt x="752536" y="2988806"/>
                  </a:lnTo>
                  <a:cubicBezTo>
                    <a:pt x="750542" y="2977743"/>
                    <a:pt x="748548" y="2974055"/>
                    <a:pt x="744559" y="2955616"/>
                  </a:cubicBezTo>
                  <a:cubicBezTo>
                    <a:pt x="746553" y="2996182"/>
                    <a:pt x="748548" y="3021997"/>
                    <a:pt x="748548" y="3055187"/>
                  </a:cubicBezTo>
                  <a:cubicBezTo>
                    <a:pt x="766497" y="3029373"/>
                    <a:pt x="790429" y="3058875"/>
                    <a:pt x="802395" y="3014621"/>
                  </a:cubicBezTo>
                  <a:cubicBezTo>
                    <a:pt x="802395" y="3010933"/>
                    <a:pt x="810372" y="3010933"/>
                    <a:pt x="812366" y="3014621"/>
                  </a:cubicBezTo>
                  <a:cubicBezTo>
                    <a:pt x="828321" y="3018309"/>
                    <a:pt x="844276" y="3021997"/>
                    <a:pt x="860230" y="3029373"/>
                  </a:cubicBezTo>
                  <a:cubicBezTo>
                    <a:pt x="858236" y="3021997"/>
                    <a:pt x="858236" y="3014621"/>
                    <a:pt x="856242" y="3007246"/>
                  </a:cubicBezTo>
                  <a:cubicBezTo>
                    <a:pt x="866213" y="3010933"/>
                    <a:pt x="874191" y="3014621"/>
                    <a:pt x="880174" y="3018309"/>
                  </a:cubicBezTo>
                  <a:cubicBezTo>
                    <a:pt x="880174" y="3021997"/>
                    <a:pt x="882168" y="3025685"/>
                    <a:pt x="882168" y="3029373"/>
                  </a:cubicBezTo>
                  <a:cubicBezTo>
                    <a:pt x="868208" y="3044124"/>
                    <a:pt x="854247" y="3062563"/>
                    <a:pt x="840287" y="3077314"/>
                  </a:cubicBezTo>
                  <a:cubicBezTo>
                    <a:pt x="818349" y="3103129"/>
                    <a:pt x="798406" y="3136320"/>
                    <a:pt x="776468" y="3147383"/>
                  </a:cubicBezTo>
                  <a:cubicBezTo>
                    <a:pt x="738576" y="3162135"/>
                    <a:pt x="700684" y="3187949"/>
                    <a:pt x="660797" y="3191637"/>
                  </a:cubicBezTo>
                  <a:lnTo>
                    <a:pt x="650825" y="3191637"/>
                  </a:lnTo>
                  <a:cubicBezTo>
                    <a:pt x="608944" y="3206389"/>
                    <a:pt x="569057" y="3221140"/>
                    <a:pt x="527176" y="3235891"/>
                  </a:cubicBezTo>
                  <a:cubicBezTo>
                    <a:pt x="521193" y="3239579"/>
                    <a:pt x="517205" y="3243267"/>
                    <a:pt x="511222" y="3243267"/>
                  </a:cubicBezTo>
                  <a:cubicBezTo>
                    <a:pt x="485295" y="3250643"/>
                    <a:pt x="459369" y="3254331"/>
                    <a:pt x="435437" y="3261706"/>
                  </a:cubicBezTo>
                  <a:cubicBezTo>
                    <a:pt x="409511" y="3272770"/>
                    <a:pt x="381590" y="3280145"/>
                    <a:pt x="355664" y="3298584"/>
                  </a:cubicBezTo>
                  <a:cubicBezTo>
                    <a:pt x="335720" y="3309648"/>
                    <a:pt x="309794" y="3305960"/>
                    <a:pt x="301817" y="3342839"/>
                  </a:cubicBezTo>
                  <a:cubicBezTo>
                    <a:pt x="293839" y="3342839"/>
                    <a:pt x="285862" y="3339151"/>
                    <a:pt x="281873" y="3342839"/>
                  </a:cubicBezTo>
                  <a:cubicBezTo>
                    <a:pt x="251958" y="3364966"/>
                    <a:pt x="222043" y="3387093"/>
                    <a:pt x="194123" y="3412908"/>
                  </a:cubicBezTo>
                  <a:cubicBezTo>
                    <a:pt x="184151" y="3427659"/>
                    <a:pt x="176174" y="3435035"/>
                    <a:pt x="172185" y="3449786"/>
                  </a:cubicBezTo>
                  <a:cubicBezTo>
                    <a:pt x="170191" y="3460849"/>
                    <a:pt x="176174" y="3479289"/>
                    <a:pt x="178168" y="3486664"/>
                  </a:cubicBezTo>
                  <a:cubicBezTo>
                    <a:pt x="174179" y="3490352"/>
                    <a:pt x="166202" y="3494040"/>
                    <a:pt x="166202" y="3497728"/>
                  </a:cubicBezTo>
                  <a:cubicBezTo>
                    <a:pt x="166202" y="3519855"/>
                    <a:pt x="166202" y="3541982"/>
                    <a:pt x="170191" y="3560421"/>
                  </a:cubicBezTo>
                  <a:cubicBezTo>
                    <a:pt x="176174" y="3586236"/>
                    <a:pt x="194123" y="3608363"/>
                    <a:pt x="174179" y="3641553"/>
                  </a:cubicBezTo>
                  <a:cubicBezTo>
                    <a:pt x="170191" y="3645241"/>
                    <a:pt x="174179" y="3663680"/>
                    <a:pt x="174179" y="3678432"/>
                  </a:cubicBezTo>
                  <a:cubicBezTo>
                    <a:pt x="180162" y="3674744"/>
                    <a:pt x="184151" y="3674744"/>
                    <a:pt x="190134" y="3674744"/>
                  </a:cubicBezTo>
                  <a:cubicBezTo>
                    <a:pt x="170191" y="3737437"/>
                    <a:pt x="170191" y="3759564"/>
                    <a:pt x="190134" y="3770628"/>
                  </a:cubicBezTo>
                  <a:cubicBezTo>
                    <a:pt x="190134" y="3792755"/>
                    <a:pt x="186145" y="3814882"/>
                    <a:pt x="190134" y="3829633"/>
                  </a:cubicBezTo>
                  <a:cubicBezTo>
                    <a:pt x="202100" y="3866511"/>
                    <a:pt x="218055" y="3903390"/>
                    <a:pt x="232015" y="3936580"/>
                  </a:cubicBezTo>
                  <a:cubicBezTo>
                    <a:pt x="230021" y="3940268"/>
                    <a:pt x="226032" y="3943956"/>
                    <a:pt x="224038" y="3943956"/>
                  </a:cubicBezTo>
                  <a:cubicBezTo>
                    <a:pt x="232015" y="3962395"/>
                    <a:pt x="239992" y="3980835"/>
                    <a:pt x="245975" y="3991898"/>
                  </a:cubicBezTo>
                  <a:cubicBezTo>
                    <a:pt x="237998" y="4014025"/>
                    <a:pt x="232015" y="4032464"/>
                    <a:pt x="224038" y="4050903"/>
                  </a:cubicBezTo>
                  <a:cubicBezTo>
                    <a:pt x="234009" y="4058279"/>
                    <a:pt x="239992" y="4061967"/>
                    <a:pt x="247970" y="4065655"/>
                  </a:cubicBezTo>
                  <a:cubicBezTo>
                    <a:pt x="234009" y="4073031"/>
                    <a:pt x="222043" y="4080406"/>
                    <a:pt x="204094" y="4095158"/>
                  </a:cubicBezTo>
                  <a:cubicBezTo>
                    <a:pt x="237998" y="4109909"/>
                    <a:pt x="239992" y="4154163"/>
                    <a:pt x="243981" y="4198417"/>
                  </a:cubicBezTo>
                  <a:cubicBezTo>
                    <a:pt x="243981" y="4202105"/>
                    <a:pt x="253953" y="4205793"/>
                    <a:pt x="259936" y="4209480"/>
                  </a:cubicBezTo>
                  <a:cubicBezTo>
                    <a:pt x="259936" y="4216856"/>
                    <a:pt x="255947" y="4227920"/>
                    <a:pt x="257941" y="4235295"/>
                  </a:cubicBezTo>
                  <a:cubicBezTo>
                    <a:pt x="265919" y="4253735"/>
                    <a:pt x="279879" y="4264798"/>
                    <a:pt x="281873" y="4286925"/>
                  </a:cubicBezTo>
                  <a:cubicBezTo>
                    <a:pt x="293839" y="4349618"/>
                    <a:pt x="315777" y="4338555"/>
                    <a:pt x="339709" y="4323804"/>
                  </a:cubicBezTo>
                  <a:lnTo>
                    <a:pt x="351675" y="4356994"/>
                  </a:lnTo>
                  <a:cubicBezTo>
                    <a:pt x="355664" y="4353306"/>
                    <a:pt x="359652" y="4345931"/>
                    <a:pt x="361647" y="4342243"/>
                  </a:cubicBezTo>
                  <a:cubicBezTo>
                    <a:pt x="363641" y="4364370"/>
                    <a:pt x="383584" y="4390184"/>
                    <a:pt x="389567" y="4375433"/>
                  </a:cubicBezTo>
                  <a:cubicBezTo>
                    <a:pt x="403528" y="4338555"/>
                    <a:pt x="419482" y="4360682"/>
                    <a:pt x="435437" y="4364370"/>
                  </a:cubicBezTo>
                  <a:cubicBezTo>
                    <a:pt x="443414" y="4368058"/>
                    <a:pt x="455380" y="4371745"/>
                    <a:pt x="459369" y="4364370"/>
                  </a:cubicBezTo>
                  <a:cubicBezTo>
                    <a:pt x="469341" y="4345931"/>
                    <a:pt x="499256" y="4364370"/>
                    <a:pt x="491278" y="4312740"/>
                  </a:cubicBezTo>
                  <a:cubicBezTo>
                    <a:pt x="489284" y="4301676"/>
                    <a:pt x="481307" y="4290613"/>
                    <a:pt x="473329" y="4279549"/>
                  </a:cubicBezTo>
                  <a:lnTo>
                    <a:pt x="531165" y="4279549"/>
                  </a:lnTo>
                  <a:cubicBezTo>
                    <a:pt x="533159" y="4290613"/>
                    <a:pt x="533159" y="4305364"/>
                    <a:pt x="535154" y="4316428"/>
                  </a:cubicBezTo>
                  <a:cubicBezTo>
                    <a:pt x="525182" y="4320115"/>
                    <a:pt x="515210" y="4323804"/>
                    <a:pt x="505239" y="4331179"/>
                  </a:cubicBezTo>
                  <a:cubicBezTo>
                    <a:pt x="505239" y="4334867"/>
                    <a:pt x="507233" y="4338555"/>
                    <a:pt x="507233" y="4345931"/>
                  </a:cubicBezTo>
                  <a:cubicBezTo>
                    <a:pt x="511222" y="4345931"/>
                    <a:pt x="517205" y="4342243"/>
                    <a:pt x="521193" y="4342243"/>
                  </a:cubicBezTo>
                  <a:cubicBezTo>
                    <a:pt x="537148" y="4353306"/>
                    <a:pt x="559086" y="4323804"/>
                    <a:pt x="573046" y="4360682"/>
                  </a:cubicBezTo>
                  <a:cubicBezTo>
                    <a:pt x="598972" y="4427063"/>
                    <a:pt x="644842" y="4445502"/>
                    <a:pt x="686723" y="4408624"/>
                  </a:cubicBezTo>
                  <a:cubicBezTo>
                    <a:pt x="690712" y="4404936"/>
                    <a:pt x="698689" y="4416000"/>
                    <a:pt x="704672" y="4419687"/>
                  </a:cubicBezTo>
                  <a:cubicBezTo>
                    <a:pt x="706667" y="4419687"/>
                    <a:pt x="706667" y="4419687"/>
                    <a:pt x="708661" y="4423375"/>
                  </a:cubicBezTo>
                  <a:cubicBezTo>
                    <a:pt x="710655" y="4416000"/>
                    <a:pt x="710655" y="4408624"/>
                    <a:pt x="710655" y="4412312"/>
                  </a:cubicBezTo>
                  <a:cubicBezTo>
                    <a:pt x="724616" y="4412312"/>
                    <a:pt x="738576" y="4419687"/>
                    <a:pt x="752536" y="4416000"/>
                  </a:cubicBezTo>
                  <a:cubicBezTo>
                    <a:pt x="774474" y="4412312"/>
                    <a:pt x="796412" y="4397560"/>
                    <a:pt x="818349" y="4393873"/>
                  </a:cubicBezTo>
                  <a:cubicBezTo>
                    <a:pt x="852253" y="4386497"/>
                    <a:pt x="886157" y="4386497"/>
                    <a:pt x="920060" y="4371745"/>
                  </a:cubicBezTo>
                  <a:cubicBezTo>
                    <a:pt x="934021" y="4364370"/>
                    <a:pt x="943992" y="4368058"/>
                    <a:pt x="953964" y="4375433"/>
                  </a:cubicBezTo>
                  <a:cubicBezTo>
                    <a:pt x="892140" y="4423375"/>
                    <a:pt x="830315" y="4471317"/>
                    <a:pt x="768491" y="4515571"/>
                  </a:cubicBezTo>
                  <a:cubicBezTo>
                    <a:pt x="768491" y="4519259"/>
                    <a:pt x="770485" y="4522947"/>
                    <a:pt x="770485" y="4526635"/>
                  </a:cubicBezTo>
                  <a:cubicBezTo>
                    <a:pt x="774474" y="4526635"/>
                    <a:pt x="778463" y="4530322"/>
                    <a:pt x="786440" y="4534010"/>
                  </a:cubicBezTo>
                  <a:cubicBezTo>
                    <a:pt x="772480" y="4545074"/>
                    <a:pt x="766497" y="4548762"/>
                    <a:pt x="756525" y="4556138"/>
                  </a:cubicBezTo>
                  <a:cubicBezTo>
                    <a:pt x="774474" y="4578264"/>
                    <a:pt x="750542" y="4604079"/>
                    <a:pt x="760514" y="4633582"/>
                  </a:cubicBezTo>
                  <a:cubicBezTo>
                    <a:pt x="768491" y="4663085"/>
                    <a:pt x="762508" y="4707339"/>
                    <a:pt x="798406" y="4696275"/>
                  </a:cubicBezTo>
                  <a:cubicBezTo>
                    <a:pt x="762508" y="4729466"/>
                    <a:pt x="760514" y="4777408"/>
                    <a:pt x="784446" y="4829037"/>
                  </a:cubicBezTo>
                  <a:cubicBezTo>
                    <a:pt x="788434" y="4836413"/>
                    <a:pt x="790429" y="4851164"/>
                    <a:pt x="788434" y="4858540"/>
                  </a:cubicBezTo>
                  <a:cubicBezTo>
                    <a:pt x="784446" y="4884355"/>
                    <a:pt x="778463" y="4906482"/>
                    <a:pt x="774474" y="4924921"/>
                  </a:cubicBezTo>
                  <a:cubicBezTo>
                    <a:pt x="760514" y="4924921"/>
                    <a:pt x="752536" y="4921233"/>
                    <a:pt x="744559" y="4921233"/>
                  </a:cubicBezTo>
                  <a:cubicBezTo>
                    <a:pt x="724616" y="4924921"/>
                    <a:pt x="704672" y="4932297"/>
                    <a:pt x="684729" y="4939672"/>
                  </a:cubicBezTo>
                  <a:cubicBezTo>
                    <a:pt x="620910" y="4961800"/>
                    <a:pt x="555097" y="4983926"/>
                    <a:pt x="491278" y="5006053"/>
                  </a:cubicBezTo>
                  <a:cubicBezTo>
                    <a:pt x="437431" y="5024493"/>
                    <a:pt x="385579" y="5061371"/>
                    <a:pt x="331732" y="5068747"/>
                  </a:cubicBezTo>
                  <a:cubicBezTo>
                    <a:pt x="293839" y="5072435"/>
                    <a:pt x="259936" y="5109313"/>
                    <a:pt x="224038" y="5113000"/>
                  </a:cubicBezTo>
                  <a:cubicBezTo>
                    <a:pt x="200106" y="5116689"/>
                    <a:pt x="176174" y="5135128"/>
                    <a:pt x="154236" y="5153567"/>
                  </a:cubicBezTo>
                  <a:cubicBezTo>
                    <a:pt x="142270" y="5160942"/>
                    <a:pt x="132298" y="5179382"/>
                    <a:pt x="122327" y="5190445"/>
                  </a:cubicBezTo>
                  <a:cubicBezTo>
                    <a:pt x="120332" y="5190445"/>
                    <a:pt x="114349" y="5186757"/>
                    <a:pt x="112355" y="5190445"/>
                  </a:cubicBezTo>
                  <a:cubicBezTo>
                    <a:pt x="96400" y="5205196"/>
                    <a:pt x="82440" y="5219948"/>
                    <a:pt x="66485" y="5231012"/>
                  </a:cubicBezTo>
                  <a:cubicBezTo>
                    <a:pt x="54519" y="5242075"/>
                    <a:pt x="44548" y="5253138"/>
                    <a:pt x="32582" y="5264202"/>
                  </a:cubicBezTo>
                  <a:cubicBezTo>
                    <a:pt x="32582" y="5267890"/>
                    <a:pt x="34576" y="5271578"/>
                    <a:pt x="34576" y="5275266"/>
                  </a:cubicBezTo>
                  <a:cubicBezTo>
                    <a:pt x="30587" y="5275266"/>
                    <a:pt x="24604" y="5271578"/>
                    <a:pt x="18621" y="5267890"/>
                  </a:cubicBezTo>
                  <a:cubicBezTo>
                    <a:pt x="20616" y="5290017"/>
                    <a:pt x="22610" y="5304769"/>
                    <a:pt x="24604" y="5323208"/>
                  </a:cubicBezTo>
                  <a:cubicBezTo>
                    <a:pt x="22610" y="5323208"/>
                    <a:pt x="22610" y="5323208"/>
                    <a:pt x="20616" y="5326895"/>
                  </a:cubicBezTo>
                  <a:cubicBezTo>
                    <a:pt x="18621" y="5319520"/>
                    <a:pt x="16627" y="5312144"/>
                    <a:pt x="14633" y="5308456"/>
                  </a:cubicBezTo>
                  <a:cubicBezTo>
                    <a:pt x="-419" y="5345334"/>
                    <a:pt x="-8039" y="5378525"/>
                    <a:pt x="12638" y="5400652"/>
                  </a:cubicBezTo>
                  <a:cubicBezTo>
                    <a:pt x="10644" y="5419091"/>
                    <a:pt x="10644" y="5433843"/>
                    <a:pt x="10644" y="5444906"/>
                  </a:cubicBezTo>
                  <a:lnTo>
                    <a:pt x="16627" y="5522351"/>
                  </a:lnTo>
                  <a:cubicBezTo>
                    <a:pt x="18621" y="5555541"/>
                    <a:pt x="14633" y="5588732"/>
                    <a:pt x="36570" y="5599796"/>
                  </a:cubicBezTo>
                  <a:cubicBezTo>
                    <a:pt x="30587" y="5618235"/>
                    <a:pt x="30587" y="5703054"/>
                    <a:pt x="38565" y="5706742"/>
                  </a:cubicBezTo>
                  <a:cubicBezTo>
                    <a:pt x="52525" y="5717806"/>
                    <a:pt x="56514" y="5750996"/>
                    <a:pt x="68480" y="5765748"/>
                  </a:cubicBezTo>
                  <a:cubicBezTo>
                    <a:pt x="70474" y="5769436"/>
                    <a:pt x="72468" y="5776811"/>
                    <a:pt x="72468" y="5776811"/>
                  </a:cubicBezTo>
                  <a:cubicBezTo>
                    <a:pt x="56514" y="5810002"/>
                    <a:pt x="80446" y="5795250"/>
                    <a:pt x="84434" y="5810002"/>
                  </a:cubicBezTo>
                  <a:cubicBezTo>
                    <a:pt x="80446" y="5828441"/>
                    <a:pt x="72468" y="5846880"/>
                    <a:pt x="70474" y="5869007"/>
                  </a:cubicBezTo>
                  <a:cubicBezTo>
                    <a:pt x="68480" y="5891134"/>
                    <a:pt x="70474" y="5909574"/>
                    <a:pt x="88423" y="5898510"/>
                  </a:cubicBezTo>
                  <a:cubicBezTo>
                    <a:pt x="86429" y="5931701"/>
                    <a:pt x="84434" y="5961203"/>
                    <a:pt x="82440" y="5994394"/>
                  </a:cubicBezTo>
                  <a:cubicBezTo>
                    <a:pt x="84434" y="5994394"/>
                    <a:pt x="86429" y="5990706"/>
                    <a:pt x="86429" y="5990706"/>
                  </a:cubicBezTo>
                  <a:cubicBezTo>
                    <a:pt x="92412" y="6016520"/>
                    <a:pt x="96400" y="6038648"/>
                    <a:pt x="102383" y="6060775"/>
                  </a:cubicBezTo>
                  <a:cubicBezTo>
                    <a:pt x="112355" y="6060775"/>
                    <a:pt x="122327" y="6064462"/>
                    <a:pt x="134293" y="6068151"/>
                  </a:cubicBezTo>
                  <a:lnTo>
                    <a:pt x="134293" y="6079214"/>
                  </a:lnTo>
                  <a:cubicBezTo>
                    <a:pt x="128310" y="6082902"/>
                    <a:pt x="122327" y="6086590"/>
                    <a:pt x="116344" y="6090277"/>
                  </a:cubicBezTo>
                  <a:cubicBezTo>
                    <a:pt x="118338" y="6093965"/>
                    <a:pt x="122327" y="6093965"/>
                    <a:pt x="122327" y="6093965"/>
                  </a:cubicBezTo>
                  <a:cubicBezTo>
                    <a:pt x="124321" y="6149283"/>
                    <a:pt x="150247" y="6141907"/>
                    <a:pt x="168196" y="6156658"/>
                  </a:cubicBezTo>
                  <a:cubicBezTo>
                    <a:pt x="176174" y="6164034"/>
                    <a:pt x="186145" y="6167722"/>
                    <a:pt x="192128" y="6164034"/>
                  </a:cubicBezTo>
                  <a:cubicBezTo>
                    <a:pt x="204094" y="6152971"/>
                    <a:pt x="212072" y="6156658"/>
                    <a:pt x="212072" y="6178786"/>
                  </a:cubicBezTo>
                  <a:cubicBezTo>
                    <a:pt x="212072" y="6189849"/>
                    <a:pt x="208083" y="6204600"/>
                    <a:pt x="206089" y="6211976"/>
                  </a:cubicBezTo>
                  <a:cubicBezTo>
                    <a:pt x="220049" y="6211976"/>
                    <a:pt x="241987" y="6223040"/>
                    <a:pt x="253953" y="6208289"/>
                  </a:cubicBezTo>
                  <a:cubicBezTo>
                    <a:pt x="281873" y="6175098"/>
                    <a:pt x="307800" y="6204600"/>
                    <a:pt x="333726" y="6193537"/>
                  </a:cubicBezTo>
                  <a:cubicBezTo>
                    <a:pt x="347686" y="6186161"/>
                    <a:pt x="359652" y="6186161"/>
                    <a:pt x="379596" y="6178786"/>
                  </a:cubicBezTo>
                  <a:cubicBezTo>
                    <a:pt x="389567" y="6193537"/>
                    <a:pt x="399539" y="6189849"/>
                    <a:pt x="401533" y="6171410"/>
                  </a:cubicBezTo>
                  <a:cubicBezTo>
                    <a:pt x="417488" y="6171410"/>
                    <a:pt x="431448" y="6171410"/>
                    <a:pt x="445409" y="6167722"/>
                  </a:cubicBezTo>
                  <a:cubicBezTo>
                    <a:pt x="467346" y="6160347"/>
                    <a:pt x="487290" y="6149283"/>
                    <a:pt x="509227" y="6145595"/>
                  </a:cubicBezTo>
                  <a:cubicBezTo>
                    <a:pt x="523188" y="6141907"/>
                    <a:pt x="539142" y="6149283"/>
                    <a:pt x="555097" y="6145595"/>
                  </a:cubicBezTo>
                  <a:cubicBezTo>
                    <a:pt x="563074" y="6141907"/>
                    <a:pt x="569057" y="6119780"/>
                    <a:pt x="577035" y="6108716"/>
                  </a:cubicBezTo>
                  <a:cubicBezTo>
                    <a:pt x="585012" y="6145595"/>
                    <a:pt x="600967" y="6149283"/>
                    <a:pt x="626893" y="6123468"/>
                  </a:cubicBezTo>
                  <a:cubicBezTo>
                    <a:pt x="616921" y="6108716"/>
                    <a:pt x="604956" y="6097653"/>
                    <a:pt x="594984" y="6086590"/>
                  </a:cubicBezTo>
                  <a:cubicBezTo>
                    <a:pt x="604956" y="6079214"/>
                    <a:pt x="612933" y="6068151"/>
                    <a:pt x="620910" y="6064462"/>
                  </a:cubicBezTo>
                  <a:cubicBezTo>
                    <a:pt x="628888" y="6064462"/>
                    <a:pt x="634871" y="6068151"/>
                    <a:pt x="640854" y="6068151"/>
                  </a:cubicBezTo>
                  <a:cubicBezTo>
                    <a:pt x="646837" y="6068151"/>
                    <a:pt x="652819" y="6068151"/>
                    <a:pt x="658803" y="6064462"/>
                  </a:cubicBezTo>
                  <a:cubicBezTo>
                    <a:pt x="664786" y="6060775"/>
                    <a:pt x="668774" y="6057087"/>
                    <a:pt x="672763" y="6049711"/>
                  </a:cubicBezTo>
                  <a:cubicBezTo>
                    <a:pt x="672763" y="6060775"/>
                    <a:pt x="674757" y="6075526"/>
                    <a:pt x="674757" y="6086590"/>
                  </a:cubicBezTo>
                  <a:cubicBezTo>
                    <a:pt x="674757" y="6097653"/>
                    <a:pt x="670769" y="6108716"/>
                    <a:pt x="668774" y="6119780"/>
                  </a:cubicBezTo>
                  <a:cubicBezTo>
                    <a:pt x="674757" y="6119780"/>
                    <a:pt x="680740" y="6119780"/>
                    <a:pt x="688718" y="6116093"/>
                  </a:cubicBezTo>
                  <a:cubicBezTo>
                    <a:pt x="696695" y="6138219"/>
                    <a:pt x="674757" y="6186161"/>
                    <a:pt x="704672" y="6189849"/>
                  </a:cubicBezTo>
                  <a:cubicBezTo>
                    <a:pt x="702678" y="6204600"/>
                    <a:pt x="700684" y="6215664"/>
                    <a:pt x="698689" y="6230415"/>
                  </a:cubicBezTo>
                  <a:cubicBezTo>
                    <a:pt x="710655" y="6230415"/>
                    <a:pt x="722621" y="6234103"/>
                    <a:pt x="740570" y="6237791"/>
                  </a:cubicBezTo>
                  <a:cubicBezTo>
                    <a:pt x="732593" y="6256230"/>
                    <a:pt x="726610" y="6270982"/>
                    <a:pt x="718633" y="6285733"/>
                  </a:cubicBezTo>
                  <a:cubicBezTo>
                    <a:pt x="724616" y="6282045"/>
                    <a:pt x="730599" y="6282045"/>
                    <a:pt x="742565" y="6278357"/>
                  </a:cubicBezTo>
                  <a:cubicBezTo>
                    <a:pt x="716638" y="6322611"/>
                    <a:pt x="744559" y="6326299"/>
                    <a:pt x="754531" y="6352114"/>
                  </a:cubicBezTo>
                  <a:cubicBezTo>
                    <a:pt x="760514" y="6322611"/>
                    <a:pt x="764502" y="6304172"/>
                    <a:pt x="766497" y="6289421"/>
                  </a:cubicBezTo>
                  <a:cubicBezTo>
                    <a:pt x="776468" y="6307860"/>
                    <a:pt x="788434" y="6329987"/>
                    <a:pt x="800400" y="6355802"/>
                  </a:cubicBezTo>
                  <a:cubicBezTo>
                    <a:pt x="802395" y="6355802"/>
                    <a:pt x="806383" y="6348426"/>
                    <a:pt x="808378" y="6352114"/>
                  </a:cubicBezTo>
                  <a:cubicBezTo>
                    <a:pt x="830315" y="6370553"/>
                    <a:pt x="840287" y="6352114"/>
                    <a:pt x="848264" y="6315236"/>
                  </a:cubicBezTo>
                  <a:cubicBezTo>
                    <a:pt x="850259" y="6307860"/>
                    <a:pt x="860230" y="6304172"/>
                    <a:pt x="862225" y="6300485"/>
                  </a:cubicBezTo>
                  <a:cubicBezTo>
                    <a:pt x="858236" y="6322611"/>
                    <a:pt x="852253" y="6344738"/>
                    <a:pt x="846270" y="6370553"/>
                  </a:cubicBezTo>
                  <a:cubicBezTo>
                    <a:pt x="822338" y="6377929"/>
                    <a:pt x="794417" y="6388992"/>
                    <a:pt x="766497" y="6400056"/>
                  </a:cubicBezTo>
                  <a:cubicBezTo>
                    <a:pt x="740570" y="6411120"/>
                    <a:pt x="714644" y="6429559"/>
                    <a:pt x="686723" y="6436934"/>
                  </a:cubicBezTo>
                  <a:cubicBezTo>
                    <a:pt x="648831" y="6447998"/>
                    <a:pt x="610939" y="6455374"/>
                    <a:pt x="571052" y="6466437"/>
                  </a:cubicBezTo>
                  <a:cubicBezTo>
                    <a:pt x="525182" y="6481188"/>
                    <a:pt x="479312" y="6495940"/>
                    <a:pt x="433443" y="6514378"/>
                  </a:cubicBezTo>
                  <a:cubicBezTo>
                    <a:pt x="395550" y="6529130"/>
                    <a:pt x="359652" y="6551257"/>
                    <a:pt x="321760" y="6566009"/>
                  </a:cubicBezTo>
                  <a:cubicBezTo>
                    <a:pt x="295834" y="6577072"/>
                    <a:pt x="269907" y="6580760"/>
                    <a:pt x="245975" y="6599199"/>
                  </a:cubicBezTo>
                  <a:cubicBezTo>
                    <a:pt x="222043" y="6617638"/>
                    <a:pt x="188140" y="6613951"/>
                    <a:pt x="180162" y="6676644"/>
                  </a:cubicBezTo>
                  <a:cubicBezTo>
                    <a:pt x="166202" y="6661892"/>
                    <a:pt x="156230" y="6669268"/>
                    <a:pt x="154236" y="6695083"/>
                  </a:cubicBezTo>
                  <a:cubicBezTo>
                    <a:pt x="154236" y="6702458"/>
                    <a:pt x="152242" y="6709834"/>
                    <a:pt x="148253" y="6709834"/>
                  </a:cubicBezTo>
                  <a:cubicBezTo>
                    <a:pt x="126315" y="6720898"/>
                    <a:pt x="132298" y="6743025"/>
                    <a:pt x="142270" y="6765152"/>
                  </a:cubicBezTo>
                  <a:cubicBezTo>
                    <a:pt x="154236" y="6790966"/>
                    <a:pt x="154236" y="6816782"/>
                    <a:pt x="152242" y="6846284"/>
                  </a:cubicBezTo>
                  <a:cubicBezTo>
                    <a:pt x="148253" y="6886850"/>
                    <a:pt x="144264" y="6931104"/>
                    <a:pt x="140276" y="6971671"/>
                  </a:cubicBezTo>
                  <a:cubicBezTo>
                    <a:pt x="140276" y="6982734"/>
                    <a:pt x="146259" y="6993797"/>
                    <a:pt x="150247" y="7004861"/>
                  </a:cubicBezTo>
                  <a:lnTo>
                    <a:pt x="156230" y="7026988"/>
                  </a:lnTo>
                  <a:lnTo>
                    <a:pt x="156230" y="7089681"/>
                  </a:lnTo>
                  <a:cubicBezTo>
                    <a:pt x="164208" y="7089681"/>
                    <a:pt x="174179" y="7085993"/>
                    <a:pt x="184151" y="7085993"/>
                  </a:cubicBezTo>
                  <a:cubicBezTo>
                    <a:pt x="184151" y="7085993"/>
                    <a:pt x="184151" y="7089681"/>
                    <a:pt x="186145" y="7089681"/>
                  </a:cubicBezTo>
                  <a:cubicBezTo>
                    <a:pt x="180162" y="7093369"/>
                    <a:pt x="176174" y="7097057"/>
                    <a:pt x="170191" y="7104432"/>
                  </a:cubicBezTo>
                  <a:cubicBezTo>
                    <a:pt x="182157" y="7130248"/>
                    <a:pt x="160219" y="7196628"/>
                    <a:pt x="208083" y="7181877"/>
                  </a:cubicBezTo>
                  <a:cubicBezTo>
                    <a:pt x="194123" y="7204005"/>
                    <a:pt x="186145" y="7218756"/>
                    <a:pt x="180162" y="7226131"/>
                  </a:cubicBezTo>
                  <a:cubicBezTo>
                    <a:pt x="184151" y="7244570"/>
                    <a:pt x="188140" y="7255634"/>
                    <a:pt x="190134" y="7266698"/>
                  </a:cubicBezTo>
                  <a:cubicBezTo>
                    <a:pt x="182157" y="7277761"/>
                    <a:pt x="176174" y="7288824"/>
                    <a:pt x="170191" y="7296200"/>
                  </a:cubicBezTo>
                  <a:cubicBezTo>
                    <a:pt x="178168" y="7310952"/>
                    <a:pt x="186145" y="7322015"/>
                    <a:pt x="190134" y="7333079"/>
                  </a:cubicBezTo>
                  <a:cubicBezTo>
                    <a:pt x="198111" y="7318327"/>
                    <a:pt x="206089" y="7303576"/>
                    <a:pt x="214066" y="7303576"/>
                  </a:cubicBezTo>
                  <a:cubicBezTo>
                    <a:pt x="222043" y="7303576"/>
                    <a:pt x="232015" y="7329391"/>
                    <a:pt x="241987" y="7344142"/>
                  </a:cubicBezTo>
                  <a:cubicBezTo>
                    <a:pt x="241987" y="7347830"/>
                    <a:pt x="236004" y="7351518"/>
                    <a:pt x="234009" y="7351518"/>
                  </a:cubicBezTo>
                  <a:cubicBezTo>
                    <a:pt x="220049" y="7322015"/>
                    <a:pt x="206089" y="7318327"/>
                    <a:pt x="192128" y="7351518"/>
                  </a:cubicBezTo>
                  <a:cubicBezTo>
                    <a:pt x="192128" y="7351518"/>
                    <a:pt x="190134" y="7351518"/>
                    <a:pt x="190134" y="7347830"/>
                  </a:cubicBezTo>
                  <a:cubicBezTo>
                    <a:pt x="190134" y="7344142"/>
                    <a:pt x="190134" y="7344142"/>
                    <a:pt x="188140" y="7340454"/>
                  </a:cubicBezTo>
                  <a:cubicBezTo>
                    <a:pt x="180162" y="7355205"/>
                    <a:pt x="182157" y="7366269"/>
                    <a:pt x="192128" y="7377333"/>
                  </a:cubicBezTo>
                  <a:cubicBezTo>
                    <a:pt x="206089" y="7392084"/>
                    <a:pt x="204094" y="7403147"/>
                    <a:pt x="196117" y="7421587"/>
                  </a:cubicBezTo>
                  <a:cubicBezTo>
                    <a:pt x="200106" y="7425275"/>
                    <a:pt x="206089" y="7432650"/>
                    <a:pt x="206089" y="7436338"/>
                  </a:cubicBezTo>
                  <a:cubicBezTo>
                    <a:pt x="206089" y="7454777"/>
                    <a:pt x="226032" y="7465841"/>
                    <a:pt x="210077" y="7487968"/>
                  </a:cubicBezTo>
                  <a:cubicBezTo>
                    <a:pt x="218055" y="7506407"/>
                    <a:pt x="222043" y="7524846"/>
                    <a:pt x="239992" y="7532222"/>
                  </a:cubicBezTo>
                  <a:cubicBezTo>
                    <a:pt x="255947" y="7539597"/>
                    <a:pt x="259936" y="7524846"/>
                    <a:pt x="269907" y="7521158"/>
                  </a:cubicBezTo>
                  <a:cubicBezTo>
                    <a:pt x="279879" y="7517471"/>
                    <a:pt x="291845" y="7528534"/>
                    <a:pt x="301817" y="7532222"/>
                  </a:cubicBezTo>
                  <a:cubicBezTo>
                    <a:pt x="305805" y="7532222"/>
                    <a:pt x="309794" y="7521158"/>
                    <a:pt x="309794" y="7517471"/>
                  </a:cubicBezTo>
                  <a:cubicBezTo>
                    <a:pt x="323754" y="7521158"/>
                    <a:pt x="337715" y="7528534"/>
                    <a:pt x="349681" y="7524846"/>
                  </a:cubicBezTo>
                  <a:cubicBezTo>
                    <a:pt x="367630" y="7521158"/>
                    <a:pt x="377601" y="7532222"/>
                    <a:pt x="379596" y="7561725"/>
                  </a:cubicBezTo>
                  <a:cubicBezTo>
                    <a:pt x="381590" y="7594915"/>
                    <a:pt x="391562" y="7598603"/>
                    <a:pt x="405522" y="7594915"/>
                  </a:cubicBezTo>
                  <a:cubicBezTo>
                    <a:pt x="417488" y="7591227"/>
                    <a:pt x="427460" y="7583851"/>
                    <a:pt x="439426" y="7580164"/>
                  </a:cubicBezTo>
                  <a:cubicBezTo>
                    <a:pt x="433443" y="7569100"/>
                    <a:pt x="425465" y="7558036"/>
                    <a:pt x="415494" y="7543285"/>
                  </a:cubicBezTo>
                  <a:cubicBezTo>
                    <a:pt x="425465" y="7539597"/>
                    <a:pt x="435437" y="7532222"/>
                    <a:pt x="443414" y="7532222"/>
                  </a:cubicBezTo>
                  <a:cubicBezTo>
                    <a:pt x="459369" y="7528534"/>
                    <a:pt x="473329" y="7524846"/>
                    <a:pt x="489284" y="7524846"/>
                  </a:cubicBezTo>
                  <a:cubicBezTo>
                    <a:pt x="495267" y="7524846"/>
                    <a:pt x="501250" y="7532222"/>
                    <a:pt x="507233" y="7543285"/>
                  </a:cubicBezTo>
                  <a:cubicBezTo>
                    <a:pt x="481307" y="7543285"/>
                    <a:pt x="457375" y="7543285"/>
                    <a:pt x="439426" y="7580164"/>
                  </a:cubicBezTo>
                  <a:cubicBezTo>
                    <a:pt x="445409" y="7583851"/>
                    <a:pt x="453386" y="7587539"/>
                    <a:pt x="459369" y="7587539"/>
                  </a:cubicBezTo>
                  <a:cubicBezTo>
                    <a:pt x="493273" y="7583851"/>
                    <a:pt x="529171" y="7580164"/>
                    <a:pt x="563074" y="7576476"/>
                  </a:cubicBezTo>
                  <a:cubicBezTo>
                    <a:pt x="596978" y="7572788"/>
                    <a:pt x="628888" y="7565413"/>
                    <a:pt x="664786" y="7561725"/>
                  </a:cubicBezTo>
                  <a:cubicBezTo>
                    <a:pt x="674757" y="7639169"/>
                    <a:pt x="684729" y="7712926"/>
                    <a:pt x="692706" y="7786683"/>
                  </a:cubicBezTo>
                  <a:cubicBezTo>
                    <a:pt x="688718" y="7790370"/>
                    <a:pt x="684729" y="7794058"/>
                    <a:pt x="680740" y="7794058"/>
                  </a:cubicBezTo>
                  <a:cubicBezTo>
                    <a:pt x="686723" y="7808810"/>
                    <a:pt x="694701" y="7823561"/>
                    <a:pt x="696695" y="7838312"/>
                  </a:cubicBezTo>
                  <a:cubicBezTo>
                    <a:pt x="698689" y="7860440"/>
                    <a:pt x="696695" y="7882566"/>
                    <a:pt x="696695" y="7897318"/>
                  </a:cubicBezTo>
                  <a:cubicBezTo>
                    <a:pt x="710655" y="7904694"/>
                    <a:pt x="718633" y="7908382"/>
                    <a:pt x="728604" y="7912069"/>
                  </a:cubicBezTo>
                  <a:cubicBezTo>
                    <a:pt x="726610" y="7912069"/>
                    <a:pt x="724616" y="7915757"/>
                    <a:pt x="720627" y="7915757"/>
                  </a:cubicBezTo>
                  <a:cubicBezTo>
                    <a:pt x="722621" y="7941572"/>
                    <a:pt x="726610" y="7971075"/>
                    <a:pt x="728604" y="8007953"/>
                  </a:cubicBezTo>
                  <a:lnTo>
                    <a:pt x="760514" y="8007953"/>
                  </a:lnTo>
                  <a:cubicBezTo>
                    <a:pt x="766497" y="8007953"/>
                    <a:pt x="772480" y="8015329"/>
                    <a:pt x="774474" y="8019017"/>
                  </a:cubicBezTo>
                  <a:cubicBezTo>
                    <a:pt x="782451" y="8063271"/>
                    <a:pt x="800400" y="8078022"/>
                    <a:pt x="824332" y="8066958"/>
                  </a:cubicBezTo>
                  <a:cubicBezTo>
                    <a:pt x="834304" y="8063271"/>
                    <a:pt x="846270" y="8063271"/>
                    <a:pt x="856242" y="8063271"/>
                  </a:cubicBezTo>
                  <a:lnTo>
                    <a:pt x="880174" y="8063271"/>
                  </a:lnTo>
                  <a:cubicBezTo>
                    <a:pt x="888151" y="8063271"/>
                    <a:pt x="896128" y="8059583"/>
                    <a:pt x="904106" y="8055895"/>
                  </a:cubicBezTo>
                  <a:cubicBezTo>
                    <a:pt x="906100" y="8044832"/>
                    <a:pt x="906100" y="8033768"/>
                    <a:pt x="908094" y="8019017"/>
                  </a:cubicBezTo>
                  <a:cubicBezTo>
                    <a:pt x="914077" y="8019017"/>
                    <a:pt x="918066" y="8015329"/>
                    <a:pt x="924049" y="8015329"/>
                  </a:cubicBezTo>
                  <a:cubicBezTo>
                    <a:pt x="961941" y="8007953"/>
                    <a:pt x="1001828" y="7996890"/>
                    <a:pt x="1041715" y="7989514"/>
                  </a:cubicBezTo>
                  <a:cubicBezTo>
                    <a:pt x="1041715" y="7989514"/>
                    <a:pt x="1043709" y="7996890"/>
                    <a:pt x="1045703" y="8007953"/>
                  </a:cubicBezTo>
                  <a:cubicBezTo>
                    <a:pt x="1039720" y="8011641"/>
                    <a:pt x="1035732" y="8015329"/>
                    <a:pt x="1031743" y="8019017"/>
                  </a:cubicBezTo>
                  <a:cubicBezTo>
                    <a:pt x="1047698" y="8048519"/>
                    <a:pt x="1069635" y="8052207"/>
                    <a:pt x="1083596" y="8030080"/>
                  </a:cubicBezTo>
                  <a:cubicBezTo>
                    <a:pt x="1075618" y="8019017"/>
                    <a:pt x="1069635" y="8011641"/>
                    <a:pt x="1059664" y="8000578"/>
                  </a:cubicBezTo>
                  <a:lnTo>
                    <a:pt x="1065647" y="7989514"/>
                  </a:lnTo>
                  <a:lnTo>
                    <a:pt x="1081601" y="7989514"/>
                  </a:lnTo>
                  <a:lnTo>
                    <a:pt x="1081601" y="7985826"/>
                  </a:lnTo>
                  <a:cubicBezTo>
                    <a:pt x="1089579" y="7989514"/>
                    <a:pt x="1095562" y="7996890"/>
                    <a:pt x="1103539" y="7985826"/>
                  </a:cubicBezTo>
                  <a:lnTo>
                    <a:pt x="1111516" y="7985826"/>
                  </a:lnTo>
                  <a:lnTo>
                    <a:pt x="1181318" y="7993201"/>
                  </a:lnTo>
                  <a:cubicBezTo>
                    <a:pt x="1189295" y="7993201"/>
                    <a:pt x="1193284" y="7989514"/>
                    <a:pt x="1197273" y="7982138"/>
                  </a:cubicBezTo>
                  <a:cubicBezTo>
                    <a:pt x="1207244" y="8011641"/>
                    <a:pt x="1215222" y="8037456"/>
                    <a:pt x="1225193" y="8070646"/>
                  </a:cubicBezTo>
                  <a:cubicBezTo>
                    <a:pt x="1223199" y="8070646"/>
                    <a:pt x="1219211" y="8074334"/>
                    <a:pt x="1215222" y="8074334"/>
                  </a:cubicBezTo>
                  <a:cubicBezTo>
                    <a:pt x="1241148" y="8151779"/>
                    <a:pt x="1257103" y="8232912"/>
                    <a:pt x="1233171" y="8321419"/>
                  </a:cubicBezTo>
                  <a:cubicBezTo>
                    <a:pt x="1235165" y="8350922"/>
                    <a:pt x="1239154" y="8380425"/>
                    <a:pt x="1241148" y="8417303"/>
                  </a:cubicBezTo>
                  <a:lnTo>
                    <a:pt x="1261091" y="8417303"/>
                  </a:lnTo>
                  <a:cubicBezTo>
                    <a:pt x="1257103" y="8435743"/>
                    <a:pt x="1253114" y="8446806"/>
                    <a:pt x="1251120" y="8457869"/>
                  </a:cubicBezTo>
                  <a:cubicBezTo>
                    <a:pt x="1251120" y="8476308"/>
                    <a:pt x="1273058" y="8483685"/>
                    <a:pt x="1257103" y="8509499"/>
                  </a:cubicBezTo>
                  <a:lnTo>
                    <a:pt x="1261091" y="8524250"/>
                  </a:lnTo>
                  <a:cubicBezTo>
                    <a:pt x="1281035" y="8572192"/>
                    <a:pt x="1302972" y="8616446"/>
                    <a:pt x="1324910" y="8671764"/>
                  </a:cubicBezTo>
                  <a:cubicBezTo>
                    <a:pt x="1308956" y="8686516"/>
                    <a:pt x="1294995" y="8701267"/>
                    <a:pt x="1277046" y="8716018"/>
                  </a:cubicBezTo>
                  <a:cubicBezTo>
                    <a:pt x="1294995" y="8719706"/>
                    <a:pt x="1296990" y="8738145"/>
                    <a:pt x="1291007" y="8763960"/>
                  </a:cubicBezTo>
                  <a:cubicBezTo>
                    <a:pt x="1289012" y="8771336"/>
                    <a:pt x="1293001" y="8789775"/>
                    <a:pt x="1294995" y="8793463"/>
                  </a:cubicBezTo>
                  <a:cubicBezTo>
                    <a:pt x="1316933" y="8804526"/>
                    <a:pt x="1336876" y="8845093"/>
                    <a:pt x="1362803" y="8830341"/>
                  </a:cubicBezTo>
                  <a:cubicBezTo>
                    <a:pt x="1362803" y="8837716"/>
                    <a:pt x="1360808" y="8848780"/>
                    <a:pt x="1358814" y="8852468"/>
                  </a:cubicBezTo>
                  <a:cubicBezTo>
                    <a:pt x="1342859" y="8867219"/>
                    <a:pt x="1326905" y="8878283"/>
                    <a:pt x="1310950" y="8893034"/>
                  </a:cubicBezTo>
                  <a:lnTo>
                    <a:pt x="1334882" y="8915161"/>
                  </a:lnTo>
                  <a:cubicBezTo>
                    <a:pt x="1338871" y="8904098"/>
                    <a:pt x="1340865" y="8893034"/>
                    <a:pt x="1344854" y="8881971"/>
                  </a:cubicBezTo>
                  <a:cubicBezTo>
                    <a:pt x="1356820" y="8893034"/>
                    <a:pt x="1366791" y="8900410"/>
                    <a:pt x="1378757" y="8911473"/>
                  </a:cubicBezTo>
                  <a:cubicBezTo>
                    <a:pt x="1372774" y="8918850"/>
                    <a:pt x="1368786" y="8922537"/>
                    <a:pt x="1364797" y="8926225"/>
                  </a:cubicBezTo>
                  <a:cubicBezTo>
                    <a:pt x="1368786" y="8929912"/>
                    <a:pt x="1372774" y="8937289"/>
                    <a:pt x="1378757" y="8940976"/>
                  </a:cubicBezTo>
                  <a:cubicBezTo>
                    <a:pt x="1384740" y="8942246"/>
                    <a:pt x="1390723" y="8940976"/>
                    <a:pt x="1394712" y="8942246"/>
                  </a:cubicBezTo>
                  <a:cubicBezTo>
                    <a:pt x="1404684" y="8926225"/>
                    <a:pt x="1412661" y="8904098"/>
                    <a:pt x="1422632" y="8893034"/>
                  </a:cubicBezTo>
                  <a:cubicBezTo>
                    <a:pt x="1434599" y="8881971"/>
                    <a:pt x="1759675" y="8819277"/>
                    <a:pt x="1771641" y="8815590"/>
                  </a:cubicBezTo>
                  <a:cubicBezTo>
                    <a:pt x="1787596" y="8811902"/>
                    <a:pt x="1805545" y="8815590"/>
                    <a:pt x="1821499" y="8819277"/>
                  </a:cubicBezTo>
                  <a:lnTo>
                    <a:pt x="1779618" y="8852468"/>
                  </a:lnTo>
                  <a:lnTo>
                    <a:pt x="1785602" y="8874595"/>
                  </a:lnTo>
                  <a:cubicBezTo>
                    <a:pt x="1805545" y="8870907"/>
                    <a:pt x="1821499" y="8870907"/>
                    <a:pt x="1837454" y="8863532"/>
                  </a:cubicBezTo>
                  <a:cubicBezTo>
                    <a:pt x="1847426" y="8859844"/>
                    <a:pt x="1863380" y="8863532"/>
                    <a:pt x="1865375" y="8834029"/>
                  </a:cubicBezTo>
                  <a:cubicBezTo>
                    <a:pt x="1879335" y="8852468"/>
                    <a:pt x="1893296" y="8856156"/>
                    <a:pt x="1911244" y="8841405"/>
                  </a:cubicBezTo>
                  <a:cubicBezTo>
                    <a:pt x="1921216" y="8834029"/>
                    <a:pt x="1933182" y="8834029"/>
                    <a:pt x="1943154" y="8830341"/>
                  </a:cubicBezTo>
                  <a:cubicBezTo>
                    <a:pt x="1967086" y="8826654"/>
                    <a:pt x="1991018" y="8822965"/>
                    <a:pt x="2014950" y="8815590"/>
                  </a:cubicBezTo>
                  <a:lnTo>
                    <a:pt x="2038882" y="8815590"/>
                  </a:lnTo>
                  <a:cubicBezTo>
                    <a:pt x="2040876" y="8808214"/>
                    <a:pt x="2040876" y="8797151"/>
                    <a:pt x="2040876" y="8797151"/>
                  </a:cubicBezTo>
                  <a:cubicBezTo>
                    <a:pt x="2062814" y="8797151"/>
                    <a:pt x="2080763" y="8800838"/>
                    <a:pt x="2100706" y="8800838"/>
                  </a:cubicBezTo>
                  <a:cubicBezTo>
                    <a:pt x="2122644" y="8800838"/>
                    <a:pt x="2132616" y="8775023"/>
                    <a:pt x="2124638" y="8734457"/>
                  </a:cubicBezTo>
                  <a:cubicBezTo>
                    <a:pt x="2130621" y="8734457"/>
                    <a:pt x="2138599" y="8738145"/>
                    <a:pt x="2142587" y="8738145"/>
                  </a:cubicBezTo>
                  <a:cubicBezTo>
                    <a:pt x="2144582" y="8752896"/>
                    <a:pt x="2142587" y="8771336"/>
                    <a:pt x="2146576" y="8775023"/>
                  </a:cubicBezTo>
                  <a:cubicBezTo>
                    <a:pt x="2152559" y="8782399"/>
                    <a:pt x="2162531" y="8782399"/>
                    <a:pt x="2170508" y="8778712"/>
                  </a:cubicBezTo>
                  <a:cubicBezTo>
                    <a:pt x="2180480" y="8775023"/>
                    <a:pt x="2192446" y="8756584"/>
                    <a:pt x="2196434" y="8763960"/>
                  </a:cubicBezTo>
                  <a:cubicBezTo>
                    <a:pt x="2216378" y="8793463"/>
                    <a:pt x="2230338" y="8767648"/>
                    <a:pt x="2240310" y="8752896"/>
                  </a:cubicBezTo>
                  <a:cubicBezTo>
                    <a:pt x="2248287" y="8756584"/>
                    <a:pt x="2252276" y="8767648"/>
                    <a:pt x="2256264" y="8763960"/>
                  </a:cubicBezTo>
                  <a:cubicBezTo>
                    <a:pt x="2266236" y="8760272"/>
                    <a:pt x="2278202" y="8756584"/>
                    <a:pt x="2288174" y="8752896"/>
                  </a:cubicBezTo>
                  <a:cubicBezTo>
                    <a:pt x="2310111" y="8741833"/>
                    <a:pt x="2334043" y="8734457"/>
                    <a:pt x="2355981" y="8734457"/>
                  </a:cubicBezTo>
                  <a:cubicBezTo>
                    <a:pt x="2385896" y="8730770"/>
                    <a:pt x="2413817" y="8716018"/>
                    <a:pt x="2443732" y="8712330"/>
                  </a:cubicBezTo>
                  <a:cubicBezTo>
                    <a:pt x="2457692" y="8708642"/>
                    <a:pt x="2471652" y="8716018"/>
                    <a:pt x="2485613" y="8719706"/>
                  </a:cubicBezTo>
                  <a:cubicBezTo>
                    <a:pt x="2489601" y="8719706"/>
                    <a:pt x="2495584" y="8719706"/>
                    <a:pt x="2495584" y="8716018"/>
                  </a:cubicBezTo>
                  <a:cubicBezTo>
                    <a:pt x="2495584" y="8679139"/>
                    <a:pt x="2527494" y="8697579"/>
                    <a:pt x="2523505" y="8657013"/>
                  </a:cubicBezTo>
                  <a:cubicBezTo>
                    <a:pt x="2527494" y="8660700"/>
                    <a:pt x="2531483" y="8660700"/>
                    <a:pt x="2533477" y="8668076"/>
                  </a:cubicBezTo>
                  <a:cubicBezTo>
                    <a:pt x="2539460" y="8679139"/>
                    <a:pt x="2543448" y="8690203"/>
                    <a:pt x="2549431" y="8701267"/>
                  </a:cubicBezTo>
                  <a:cubicBezTo>
                    <a:pt x="2549431" y="8686516"/>
                    <a:pt x="2549431" y="8675452"/>
                    <a:pt x="2547437" y="8660700"/>
                  </a:cubicBezTo>
                  <a:cubicBezTo>
                    <a:pt x="2567381" y="8679139"/>
                    <a:pt x="2587324" y="8697579"/>
                    <a:pt x="2601284" y="8712330"/>
                  </a:cubicBezTo>
                  <a:cubicBezTo>
                    <a:pt x="2615244" y="8693891"/>
                    <a:pt x="2627211" y="8686516"/>
                    <a:pt x="2635188" y="8668076"/>
                  </a:cubicBezTo>
                  <a:cubicBezTo>
                    <a:pt x="2643165" y="8645949"/>
                    <a:pt x="2641171" y="8642261"/>
                    <a:pt x="2655131" y="8660700"/>
                  </a:cubicBezTo>
                  <a:cubicBezTo>
                    <a:pt x="2653137" y="8664388"/>
                    <a:pt x="2649148" y="8668076"/>
                    <a:pt x="2645160" y="8675452"/>
                  </a:cubicBezTo>
                  <a:cubicBezTo>
                    <a:pt x="2669091" y="8664388"/>
                    <a:pt x="2691029" y="8642261"/>
                    <a:pt x="2714961" y="8645949"/>
                  </a:cubicBezTo>
                  <a:cubicBezTo>
                    <a:pt x="2738893" y="8645949"/>
                    <a:pt x="2762825" y="8653325"/>
                    <a:pt x="2784763" y="8627510"/>
                  </a:cubicBezTo>
                  <a:cubicBezTo>
                    <a:pt x="2786757" y="8638574"/>
                    <a:pt x="2786757" y="8649637"/>
                    <a:pt x="2790746" y="8653325"/>
                  </a:cubicBezTo>
                  <a:cubicBezTo>
                    <a:pt x="2796729" y="8660700"/>
                    <a:pt x="2806701" y="8664388"/>
                    <a:pt x="2808695" y="8660700"/>
                  </a:cubicBezTo>
                  <a:cubicBezTo>
                    <a:pt x="2820661" y="8627510"/>
                    <a:pt x="2840604" y="8631198"/>
                    <a:pt x="2852570" y="8649637"/>
                  </a:cubicBezTo>
                  <a:cubicBezTo>
                    <a:pt x="2868525" y="8671764"/>
                    <a:pt x="2878497" y="8653325"/>
                    <a:pt x="2892457" y="8649637"/>
                  </a:cubicBezTo>
                  <a:cubicBezTo>
                    <a:pt x="2880491" y="8638574"/>
                    <a:pt x="2870519" y="8627510"/>
                    <a:pt x="2860548" y="8620134"/>
                  </a:cubicBezTo>
                  <a:cubicBezTo>
                    <a:pt x="2862542" y="8616446"/>
                    <a:pt x="2862542" y="8612759"/>
                    <a:pt x="2864536" y="8609071"/>
                  </a:cubicBezTo>
                  <a:cubicBezTo>
                    <a:pt x="2870519" y="8612759"/>
                    <a:pt x="2878497" y="8616446"/>
                    <a:pt x="2884480" y="8623822"/>
                  </a:cubicBezTo>
                  <a:cubicBezTo>
                    <a:pt x="2886474" y="8609071"/>
                    <a:pt x="2890463" y="8598007"/>
                    <a:pt x="2892457" y="8586943"/>
                  </a:cubicBezTo>
                  <a:cubicBezTo>
                    <a:pt x="2912400" y="8605383"/>
                    <a:pt x="2930349" y="8620134"/>
                    <a:pt x="2952287" y="8594320"/>
                  </a:cubicBezTo>
                  <a:cubicBezTo>
                    <a:pt x="2956276" y="8590632"/>
                    <a:pt x="2972230" y="8568504"/>
                    <a:pt x="2968242" y="8605383"/>
                  </a:cubicBezTo>
                  <a:cubicBezTo>
                    <a:pt x="2958270" y="8616446"/>
                    <a:pt x="2948298" y="8627510"/>
                    <a:pt x="2938327" y="8634885"/>
                  </a:cubicBezTo>
                  <a:cubicBezTo>
                    <a:pt x="2938327" y="8638574"/>
                    <a:pt x="2940321" y="8638574"/>
                    <a:pt x="2940321" y="8642261"/>
                  </a:cubicBezTo>
                  <a:cubicBezTo>
                    <a:pt x="2952287" y="8638574"/>
                    <a:pt x="2966247" y="8634885"/>
                    <a:pt x="2980208" y="8631198"/>
                  </a:cubicBezTo>
                  <a:cubicBezTo>
                    <a:pt x="2976219" y="8620134"/>
                    <a:pt x="2974225" y="8612759"/>
                    <a:pt x="2972230" y="8605383"/>
                  </a:cubicBezTo>
                  <a:cubicBezTo>
                    <a:pt x="2986191" y="8609071"/>
                    <a:pt x="3002145" y="8612759"/>
                    <a:pt x="3016106" y="8609071"/>
                  </a:cubicBezTo>
                  <a:cubicBezTo>
                    <a:pt x="3046021" y="8605383"/>
                    <a:pt x="3067958" y="8550065"/>
                    <a:pt x="3103856" y="8572192"/>
                  </a:cubicBezTo>
                  <a:cubicBezTo>
                    <a:pt x="3115822" y="8579568"/>
                    <a:pt x="3143743" y="8572192"/>
                    <a:pt x="3145737" y="8524250"/>
                  </a:cubicBezTo>
                  <a:cubicBezTo>
                    <a:pt x="3145737" y="8535314"/>
                    <a:pt x="3145737" y="8550065"/>
                    <a:pt x="3147732" y="8557441"/>
                  </a:cubicBezTo>
                  <a:cubicBezTo>
                    <a:pt x="3167675" y="8546378"/>
                    <a:pt x="3185624" y="8535314"/>
                    <a:pt x="3205568" y="8524250"/>
                  </a:cubicBezTo>
                  <a:cubicBezTo>
                    <a:pt x="3205568" y="8527938"/>
                    <a:pt x="3201579" y="8539002"/>
                    <a:pt x="3203573" y="8546378"/>
                  </a:cubicBezTo>
                  <a:cubicBezTo>
                    <a:pt x="3203573" y="8557441"/>
                    <a:pt x="3207562" y="8568504"/>
                    <a:pt x="3211550" y="8575881"/>
                  </a:cubicBezTo>
                  <a:cubicBezTo>
                    <a:pt x="3213545" y="8579568"/>
                    <a:pt x="3223516" y="8575881"/>
                    <a:pt x="3223516" y="8572192"/>
                  </a:cubicBezTo>
                  <a:cubicBezTo>
                    <a:pt x="3227505" y="8539002"/>
                    <a:pt x="3241465" y="8542690"/>
                    <a:pt x="3255426" y="8542690"/>
                  </a:cubicBezTo>
                  <a:cubicBezTo>
                    <a:pt x="3267392" y="8542690"/>
                    <a:pt x="3281352" y="8539002"/>
                    <a:pt x="3295312" y="8535314"/>
                  </a:cubicBezTo>
                  <a:cubicBezTo>
                    <a:pt x="3301295" y="8516875"/>
                    <a:pt x="3305284" y="8487372"/>
                    <a:pt x="3325228" y="8524250"/>
                  </a:cubicBezTo>
                  <a:cubicBezTo>
                    <a:pt x="3333205" y="8539002"/>
                    <a:pt x="3353148" y="8535314"/>
                    <a:pt x="3355143" y="8505811"/>
                  </a:cubicBezTo>
                  <a:lnTo>
                    <a:pt x="3438904" y="8505811"/>
                  </a:lnTo>
                  <a:lnTo>
                    <a:pt x="3438904" y="8513187"/>
                  </a:lnTo>
                  <a:cubicBezTo>
                    <a:pt x="3448876" y="8509499"/>
                    <a:pt x="3458848" y="8502124"/>
                    <a:pt x="3466825" y="8498436"/>
                  </a:cubicBezTo>
                  <a:cubicBezTo>
                    <a:pt x="3472808" y="8516875"/>
                    <a:pt x="3478791" y="8535314"/>
                    <a:pt x="3486769" y="8557441"/>
                  </a:cubicBezTo>
                  <a:cubicBezTo>
                    <a:pt x="3500729" y="8487372"/>
                    <a:pt x="3516683" y="8472621"/>
                    <a:pt x="3544604" y="8498436"/>
                  </a:cubicBezTo>
                  <a:cubicBezTo>
                    <a:pt x="3548593" y="8502124"/>
                    <a:pt x="3548593" y="8520563"/>
                    <a:pt x="3550587" y="8535314"/>
                  </a:cubicBezTo>
                  <a:cubicBezTo>
                    <a:pt x="3552582" y="8531626"/>
                    <a:pt x="3564548" y="8524250"/>
                    <a:pt x="3564548" y="8520563"/>
                  </a:cubicBezTo>
                  <a:cubicBezTo>
                    <a:pt x="3562553" y="8491060"/>
                    <a:pt x="3584491" y="8513187"/>
                    <a:pt x="3582496" y="8491060"/>
                  </a:cubicBezTo>
                  <a:cubicBezTo>
                    <a:pt x="3600445" y="8505811"/>
                    <a:pt x="3604434" y="8483685"/>
                    <a:pt x="3608423" y="8468933"/>
                  </a:cubicBezTo>
                  <a:cubicBezTo>
                    <a:pt x="3600445" y="8457869"/>
                    <a:pt x="3596457" y="8450494"/>
                    <a:pt x="3590474" y="8439430"/>
                  </a:cubicBezTo>
                  <a:cubicBezTo>
                    <a:pt x="3592468" y="8435743"/>
                    <a:pt x="3592468" y="8432054"/>
                    <a:pt x="3594463" y="8428366"/>
                  </a:cubicBezTo>
                  <a:cubicBezTo>
                    <a:pt x="3610417" y="8446806"/>
                    <a:pt x="3626372" y="8465245"/>
                    <a:pt x="3636344" y="8476308"/>
                  </a:cubicBezTo>
                  <a:cubicBezTo>
                    <a:pt x="3652298" y="8472621"/>
                    <a:pt x="3666258" y="8472621"/>
                    <a:pt x="3680219" y="8468933"/>
                  </a:cubicBezTo>
                  <a:cubicBezTo>
                    <a:pt x="3694180" y="8465245"/>
                    <a:pt x="3708140" y="8454182"/>
                    <a:pt x="3724094" y="8446806"/>
                  </a:cubicBezTo>
                  <a:cubicBezTo>
                    <a:pt x="3726088" y="8454182"/>
                    <a:pt x="3728083" y="8457869"/>
                    <a:pt x="3730077" y="8465245"/>
                  </a:cubicBezTo>
                  <a:cubicBezTo>
                    <a:pt x="3736060" y="8450494"/>
                    <a:pt x="3740049" y="8435743"/>
                    <a:pt x="3748026" y="8409927"/>
                  </a:cubicBezTo>
                  <a:lnTo>
                    <a:pt x="3748026" y="8468933"/>
                  </a:lnTo>
                  <a:cubicBezTo>
                    <a:pt x="3765975" y="8446806"/>
                    <a:pt x="3779936" y="8428366"/>
                    <a:pt x="3791902" y="8409927"/>
                  </a:cubicBezTo>
                  <a:cubicBezTo>
                    <a:pt x="3799879" y="8435743"/>
                    <a:pt x="3805862" y="8461557"/>
                    <a:pt x="3811845" y="8483685"/>
                  </a:cubicBezTo>
                  <a:cubicBezTo>
                    <a:pt x="3813839" y="8483685"/>
                    <a:pt x="3813839" y="8479996"/>
                    <a:pt x="3815834" y="8479996"/>
                  </a:cubicBezTo>
                  <a:cubicBezTo>
                    <a:pt x="3813839" y="8465245"/>
                    <a:pt x="3811845" y="8450494"/>
                    <a:pt x="3807856" y="8432054"/>
                  </a:cubicBezTo>
                  <a:lnTo>
                    <a:pt x="3909567" y="8432054"/>
                  </a:lnTo>
                  <a:cubicBezTo>
                    <a:pt x="3919539" y="8398864"/>
                    <a:pt x="3941477" y="8395176"/>
                    <a:pt x="3959426" y="8428366"/>
                  </a:cubicBezTo>
                  <a:cubicBezTo>
                    <a:pt x="3985352" y="8476308"/>
                    <a:pt x="3989341" y="8476308"/>
                    <a:pt x="4005295" y="8406240"/>
                  </a:cubicBezTo>
                  <a:cubicBezTo>
                    <a:pt x="4013273" y="8413615"/>
                    <a:pt x="4021250" y="8420991"/>
                    <a:pt x="4031222" y="8432054"/>
                  </a:cubicBezTo>
                  <a:cubicBezTo>
                    <a:pt x="4043188" y="8384112"/>
                    <a:pt x="4063131" y="8384112"/>
                    <a:pt x="4087063" y="8398864"/>
                  </a:cubicBezTo>
                  <a:cubicBezTo>
                    <a:pt x="4099029" y="8406240"/>
                    <a:pt x="4112990" y="8391488"/>
                    <a:pt x="4126950" y="8384112"/>
                  </a:cubicBezTo>
                  <a:lnTo>
                    <a:pt x="4136922" y="8402552"/>
                  </a:lnTo>
                  <a:cubicBezTo>
                    <a:pt x="4148887" y="8395176"/>
                    <a:pt x="4158859" y="8391488"/>
                    <a:pt x="4168831" y="8384112"/>
                  </a:cubicBezTo>
                  <a:cubicBezTo>
                    <a:pt x="4170825" y="8395176"/>
                    <a:pt x="4170825" y="8402552"/>
                    <a:pt x="4172820" y="8420991"/>
                  </a:cubicBezTo>
                  <a:cubicBezTo>
                    <a:pt x="4180797" y="8406240"/>
                    <a:pt x="4186780" y="8391488"/>
                    <a:pt x="4196752" y="8373049"/>
                  </a:cubicBezTo>
                  <a:cubicBezTo>
                    <a:pt x="4204729" y="8391488"/>
                    <a:pt x="4210712" y="8409927"/>
                    <a:pt x="4218689" y="8428366"/>
                  </a:cubicBezTo>
                  <a:cubicBezTo>
                    <a:pt x="4232650" y="8428366"/>
                    <a:pt x="4254587" y="8450494"/>
                    <a:pt x="4258576" y="8391488"/>
                  </a:cubicBezTo>
                  <a:cubicBezTo>
                    <a:pt x="4258576" y="8384112"/>
                    <a:pt x="4270542" y="8373049"/>
                    <a:pt x="4276525" y="8369361"/>
                  </a:cubicBezTo>
                  <a:cubicBezTo>
                    <a:pt x="4288491" y="8365673"/>
                    <a:pt x="4300457" y="8361986"/>
                    <a:pt x="4312423" y="8361986"/>
                  </a:cubicBezTo>
                  <a:cubicBezTo>
                    <a:pt x="4308434" y="8347234"/>
                    <a:pt x="4304445" y="8336170"/>
                    <a:pt x="4298462" y="8317731"/>
                  </a:cubicBezTo>
                  <a:cubicBezTo>
                    <a:pt x="4314417" y="8325107"/>
                    <a:pt x="4326383" y="8325107"/>
                    <a:pt x="4336355" y="8332483"/>
                  </a:cubicBezTo>
                  <a:cubicBezTo>
                    <a:pt x="4358293" y="8350922"/>
                    <a:pt x="4376242" y="8350922"/>
                    <a:pt x="4398179" y="8321419"/>
                  </a:cubicBezTo>
                  <a:cubicBezTo>
                    <a:pt x="4394191" y="8317731"/>
                    <a:pt x="4390202" y="8310356"/>
                    <a:pt x="4386213" y="8306668"/>
                  </a:cubicBezTo>
                  <a:cubicBezTo>
                    <a:pt x="4388207" y="8295605"/>
                    <a:pt x="4392196" y="8284541"/>
                    <a:pt x="4394191" y="8273477"/>
                  </a:cubicBezTo>
                  <a:cubicBezTo>
                    <a:pt x="4402168" y="8229223"/>
                    <a:pt x="4422112" y="8258726"/>
                    <a:pt x="4436072" y="8247663"/>
                  </a:cubicBezTo>
                  <a:cubicBezTo>
                    <a:pt x="4436072" y="8247663"/>
                    <a:pt x="4444049" y="8262414"/>
                    <a:pt x="4446043" y="8273477"/>
                  </a:cubicBezTo>
                  <a:cubicBezTo>
                    <a:pt x="4452026" y="8295605"/>
                    <a:pt x="4456015" y="8321419"/>
                    <a:pt x="4461998" y="8347234"/>
                  </a:cubicBezTo>
                  <a:cubicBezTo>
                    <a:pt x="4497896" y="8306668"/>
                    <a:pt x="4529805" y="8321419"/>
                    <a:pt x="4561715" y="8328795"/>
                  </a:cubicBezTo>
                  <a:cubicBezTo>
                    <a:pt x="4553737" y="8321419"/>
                    <a:pt x="4547754" y="8314044"/>
                    <a:pt x="4541772" y="8306668"/>
                  </a:cubicBezTo>
                  <a:cubicBezTo>
                    <a:pt x="4541772" y="8302980"/>
                    <a:pt x="4543766" y="8299292"/>
                    <a:pt x="4543766" y="8295605"/>
                  </a:cubicBezTo>
                  <a:cubicBezTo>
                    <a:pt x="4551743" y="8299292"/>
                    <a:pt x="4561715" y="8306668"/>
                    <a:pt x="4569692" y="8310356"/>
                  </a:cubicBezTo>
                  <a:cubicBezTo>
                    <a:pt x="4569692" y="8306668"/>
                    <a:pt x="4569692" y="8302980"/>
                    <a:pt x="4567698" y="8299292"/>
                  </a:cubicBezTo>
                  <a:cubicBezTo>
                    <a:pt x="4573681" y="8295605"/>
                    <a:pt x="4583652" y="8288229"/>
                    <a:pt x="4585647" y="8291916"/>
                  </a:cubicBezTo>
                  <a:cubicBezTo>
                    <a:pt x="4597613" y="8336170"/>
                    <a:pt x="4617556" y="8302980"/>
                    <a:pt x="4635505" y="8314044"/>
                  </a:cubicBezTo>
                  <a:cubicBezTo>
                    <a:pt x="4631517" y="8284541"/>
                    <a:pt x="4629522" y="8262414"/>
                    <a:pt x="4627528" y="8247663"/>
                  </a:cubicBezTo>
                  <a:cubicBezTo>
                    <a:pt x="4635505" y="8232912"/>
                    <a:pt x="4643483" y="8221848"/>
                    <a:pt x="4655448" y="8207096"/>
                  </a:cubicBezTo>
                  <a:cubicBezTo>
                    <a:pt x="4655448" y="8225535"/>
                    <a:pt x="4653454" y="8243974"/>
                    <a:pt x="4653454" y="8262414"/>
                  </a:cubicBezTo>
                  <a:cubicBezTo>
                    <a:pt x="4653454" y="8280853"/>
                    <a:pt x="4655448" y="8299292"/>
                    <a:pt x="4659437" y="8310356"/>
                  </a:cubicBezTo>
                  <a:cubicBezTo>
                    <a:pt x="4661432" y="8317731"/>
                    <a:pt x="4673397" y="8310356"/>
                    <a:pt x="4681375" y="8306668"/>
                  </a:cubicBezTo>
                  <a:cubicBezTo>
                    <a:pt x="4695335" y="8295605"/>
                    <a:pt x="4709296" y="8280853"/>
                    <a:pt x="4723256" y="8310356"/>
                  </a:cubicBezTo>
                  <a:cubicBezTo>
                    <a:pt x="4725250" y="8314044"/>
                    <a:pt x="4733227" y="8310356"/>
                    <a:pt x="4737216" y="8302980"/>
                  </a:cubicBezTo>
                  <a:cubicBezTo>
                    <a:pt x="4747188" y="8284541"/>
                    <a:pt x="4755165" y="8258726"/>
                    <a:pt x="4767131" y="8299292"/>
                  </a:cubicBezTo>
                  <a:cubicBezTo>
                    <a:pt x="4769126" y="8302980"/>
                    <a:pt x="4781092" y="8302980"/>
                    <a:pt x="4787075" y="8299292"/>
                  </a:cubicBezTo>
                  <a:cubicBezTo>
                    <a:pt x="4801035" y="8288229"/>
                    <a:pt x="4813001" y="8277165"/>
                    <a:pt x="4826961" y="8262414"/>
                  </a:cubicBezTo>
                  <a:cubicBezTo>
                    <a:pt x="4824967" y="8273477"/>
                    <a:pt x="4822972" y="8280853"/>
                    <a:pt x="4822972" y="8288229"/>
                  </a:cubicBezTo>
                  <a:cubicBezTo>
                    <a:pt x="4838927" y="8302980"/>
                    <a:pt x="4852888" y="8310356"/>
                    <a:pt x="4864853" y="8277165"/>
                  </a:cubicBezTo>
                  <a:cubicBezTo>
                    <a:pt x="4868842" y="8266102"/>
                    <a:pt x="4882802" y="8266102"/>
                    <a:pt x="4892774" y="8262414"/>
                  </a:cubicBezTo>
                  <a:cubicBezTo>
                    <a:pt x="4886791" y="8251351"/>
                    <a:pt x="4878814" y="8243974"/>
                    <a:pt x="4870837" y="8232912"/>
                  </a:cubicBezTo>
                  <a:cubicBezTo>
                    <a:pt x="4904740" y="8196032"/>
                    <a:pt x="4908729" y="8199721"/>
                    <a:pt x="4908729" y="8251351"/>
                  </a:cubicBezTo>
                  <a:cubicBezTo>
                    <a:pt x="4912718" y="8236599"/>
                    <a:pt x="4914712" y="8225535"/>
                    <a:pt x="4920695" y="8203409"/>
                  </a:cubicBezTo>
                  <a:cubicBezTo>
                    <a:pt x="4950610" y="8207096"/>
                    <a:pt x="4980525" y="8214472"/>
                    <a:pt x="5012434" y="8218160"/>
                  </a:cubicBezTo>
                  <a:lnTo>
                    <a:pt x="5012434" y="8236599"/>
                  </a:lnTo>
                  <a:lnTo>
                    <a:pt x="5000468" y="8236599"/>
                  </a:lnTo>
                  <a:cubicBezTo>
                    <a:pt x="4976536" y="8240287"/>
                    <a:pt x="4952604" y="8240287"/>
                    <a:pt x="4928672" y="8243974"/>
                  </a:cubicBezTo>
                  <a:cubicBezTo>
                    <a:pt x="4936649" y="8251351"/>
                    <a:pt x="4946621" y="8262414"/>
                    <a:pt x="4954599" y="8269790"/>
                  </a:cubicBezTo>
                  <a:cubicBezTo>
                    <a:pt x="4958587" y="8251351"/>
                    <a:pt x="4960582" y="8255038"/>
                    <a:pt x="4970553" y="8262414"/>
                  </a:cubicBezTo>
                  <a:cubicBezTo>
                    <a:pt x="4984514" y="8269790"/>
                    <a:pt x="5000468" y="8269790"/>
                    <a:pt x="5016423" y="8273477"/>
                  </a:cubicBezTo>
                  <a:cubicBezTo>
                    <a:pt x="5024400" y="8273477"/>
                    <a:pt x="5032378" y="8277165"/>
                    <a:pt x="5042349" y="8280853"/>
                  </a:cubicBezTo>
                  <a:cubicBezTo>
                    <a:pt x="5044344" y="8269790"/>
                    <a:pt x="5048332" y="8255038"/>
                    <a:pt x="5052321" y="8236599"/>
                  </a:cubicBezTo>
                  <a:cubicBezTo>
                    <a:pt x="5074259" y="8302980"/>
                    <a:pt x="5090213" y="8299292"/>
                    <a:pt x="5116140" y="8232912"/>
                  </a:cubicBezTo>
                  <a:cubicBezTo>
                    <a:pt x="5116140" y="8243974"/>
                    <a:pt x="5118134" y="8251351"/>
                    <a:pt x="5118134" y="8258726"/>
                  </a:cubicBezTo>
                  <a:cubicBezTo>
                    <a:pt x="5126111" y="8258726"/>
                    <a:pt x="5132095" y="8258726"/>
                    <a:pt x="5140072" y="8255038"/>
                  </a:cubicBezTo>
                  <a:cubicBezTo>
                    <a:pt x="5138078" y="8262414"/>
                    <a:pt x="5136083" y="8269790"/>
                    <a:pt x="5134089" y="8273477"/>
                  </a:cubicBezTo>
                  <a:lnTo>
                    <a:pt x="5138078" y="8280853"/>
                  </a:lnTo>
                  <a:cubicBezTo>
                    <a:pt x="5144060" y="8269790"/>
                    <a:pt x="5150043" y="8258726"/>
                    <a:pt x="5160015" y="8243974"/>
                  </a:cubicBezTo>
                  <a:cubicBezTo>
                    <a:pt x="5167992" y="8251351"/>
                    <a:pt x="5177964" y="8258726"/>
                    <a:pt x="5185941" y="8266102"/>
                  </a:cubicBezTo>
                  <a:cubicBezTo>
                    <a:pt x="5193919" y="8255038"/>
                    <a:pt x="5203890" y="8243974"/>
                    <a:pt x="5213862" y="8232912"/>
                  </a:cubicBezTo>
                  <a:cubicBezTo>
                    <a:pt x="5227822" y="8284541"/>
                    <a:pt x="5245771" y="8291916"/>
                    <a:pt x="5261726" y="8255038"/>
                  </a:cubicBezTo>
                  <a:cubicBezTo>
                    <a:pt x="5285658" y="8258726"/>
                    <a:pt x="5305601" y="8262414"/>
                    <a:pt x="5319562" y="8262414"/>
                  </a:cubicBezTo>
                  <a:cubicBezTo>
                    <a:pt x="5321556" y="8236599"/>
                    <a:pt x="5323550" y="8218160"/>
                    <a:pt x="5325545" y="8199721"/>
                  </a:cubicBezTo>
                  <a:cubicBezTo>
                    <a:pt x="5333522" y="8203409"/>
                    <a:pt x="5339505" y="8207096"/>
                    <a:pt x="5347483" y="8210784"/>
                  </a:cubicBezTo>
                  <a:cubicBezTo>
                    <a:pt x="5351471" y="8214472"/>
                    <a:pt x="5355460" y="8221848"/>
                    <a:pt x="5359448" y="8225535"/>
                  </a:cubicBezTo>
                  <a:cubicBezTo>
                    <a:pt x="5353465" y="8229223"/>
                    <a:pt x="5347483" y="8229223"/>
                    <a:pt x="5341500" y="8232912"/>
                  </a:cubicBezTo>
                  <a:cubicBezTo>
                    <a:pt x="5359448" y="8262414"/>
                    <a:pt x="5373408" y="8255038"/>
                    <a:pt x="5387369" y="8232912"/>
                  </a:cubicBezTo>
                  <a:cubicBezTo>
                    <a:pt x="5381386" y="8262414"/>
                    <a:pt x="5399335" y="8258726"/>
                    <a:pt x="5401330" y="8258726"/>
                  </a:cubicBezTo>
                  <a:cubicBezTo>
                    <a:pt x="5427256" y="8240287"/>
                    <a:pt x="5451188" y="8229223"/>
                    <a:pt x="5479109" y="8258726"/>
                  </a:cubicBezTo>
                  <a:cubicBezTo>
                    <a:pt x="5483097" y="8221848"/>
                    <a:pt x="5487086" y="8192345"/>
                    <a:pt x="5489081" y="8162842"/>
                  </a:cubicBezTo>
                  <a:cubicBezTo>
                    <a:pt x="5499052" y="8166530"/>
                    <a:pt x="5507029" y="8166530"/>
                    <a:pt x="5517001" y="8170218"/>
                  </a:cubicBezTo>
                  <a:cubicBezTo>
                    <a:pt x="5524978" y="8170218"/>
                    <a:pt x="5532955" y="8173906"/>
                    <a:pt x="5540933" y="8173906"/>
                  </a:cubicBezTo>
                  <a:lnTo>
                    <a:pt x="5540933" y="8184969"/>
                  </a:lnTo>
                  <a:cubicBezTo>
                    <a:pt x="5532955" y="8188657"/>
                    <a:pt x="5526972" y="8192345"/>
                    <a:pt x="5518995" y="8196032"/>
                  </a:cubicBezTo>
                  <a:lnTo>
                    <a:pt x="5518995" y="8207096"/>
                  </a:lnTo>
                  <a:cubicBezTo>
                    <a:pt x="5546916" y="8218160"/>
                    <a:pt x="5572842" y="8229223"/>
                    <a:pt x="5600763" y="8236599"/>
                  </a:cubicBezTo>
                  <a:cubicBezTo>
                    <a:pt x="5606746" y="8240287"/>
                    <a:pt x="5614723" y="8229223"/>
                    <a:pt x="5624695" y="8218160"/>
                  </a:cubicBezTo>
                  <a:cubicBezTo>
                    <a:pt x="5628684" y="8221848"/>
                    <a:pt x="5638655" y="8229223"/>
                    <a:pt x="5650621" y="8232912"/>
                  </a:cubicBezTo>
                  <a:cubicBezTo>
                    <a:pt x="5680537" y="8240287"/>
                    <a:pt x="5712446" y="8247663"/>
                    <a:pt x="5736378" y="8199721"/>
                  </a:cubicBezTo>
                  <a:cubicBezTo>
                    <a:pt x="5738372" y="8240287"/>
                    <a:pt x="5758316" y="8214472"/>
                    <a:pt x="5768287" y="8229223"/>
                  </a:cubicBezTo>
                  <a:cubicBezTo>
                    <a:pt x="5768287" y="8229223"/>
                    <a:pt x="5778259" y="8214472"/>
                    <a:pt x="5782247" y="8207096"/>
                  </a:cubicBezTo>
                  <a:cubicBezTo>
                    <a:pt x="5782247" y="8207096"/>
                    <a:pt x="5780253" y="8203409"/>
                    <a:pt x="5780253" y="8199721"/>
                  </a:cubicBezTo>
                  <a:cubicBezTo>
                    <a:pt x="5784242" y="8203409"/>
                    <a:pt x="5786236" y="8214472"/>
                    <a:pt x="5790225" y="8210784"/>
                  </a:cubicBezTo>
                  <a:cubicBezTo>
                    <a:pt x="5808174" y="8210784"/>
                    <a:pt x="5824128" y="8207096"/>
                    <a:pt x="5836094" y="8207096"/>
                  </a:cubicBezTo>
                  <a:cubicBezTo>
                    <a:pt x="5846066" y="8218160"/>
                    <a:pt x="5852049" y="8229223"/>
                    <a:pt x="5856038" y="8225535"/>
                  </a:cubicBezTo>
                  <a:cubicBezTo>
                    <a:pt x="5879970" y="8221848"/>
                    <a:pt x="5901907" y="8210784"/>
                    <a:pt x="5923845" y="8210784"/>
                  </a:cubicBezTo>
                  <a:cubicBezTo>
                    <a:pt x="5945783" y="8232912"/>
                    <a:pt x="5941794" y="8192345"/>
                    <a:pt x="5937805" y="8170218"/>
                  </a:cubicBezTo>
                  <a:cubicBezTo>
                    <a:pt x="5945783" y="8155467"/>
                    <a:pt x="5953760" y="8144403"/>
                    <a:pt x="5955754" y="8140715"/>
                  </a:cubicBezTo>
                  <a:cubicBezTo>
                    <a:pt x="5967721" y="8140715"/>
                    <a:pt x="5975698" y="8144403"/>
                    <a:pt x="5981681" y="8140715"/>
                  </a:cubicBezTo>
                  <a:cubicBezTo>
                    <a:pt x="5989658" y="8129652"/>
                    <a:pt x="5995641" y="8111213"/>
                    <a:pt x="6005613" y="8089085"/>
                  </a:cubicBezTo>
                  <a:cubicBezTo>
                    <a:pt x="6017579" y="8085397"/>
                    <a:pt x="6037522" y="8078022"/>
                    <a:pt x="6059460" y="8070646"/>
                  </a:cubicBezTo>
                  <a:cubicBezTo>
                    <a:pt x="6059460" y="8070646"/>
                    <a:pt x="6059460" y="8063271"/>
                    <a:pt x="6061454" y="8055895"/>
                  </a:cubicBezTo>
                  <a:cubicBezTo>
                    <a:pt x="6069432" y="8033768"/>
                    <a:pt x="6089375" y="8026392"/>
                    <a:pt x="6077409" y="7985826"/>
                  </a:cubicBezTo>
                  <a:cubicBezTo>
                    <a:pt x="6075414" y="7978450"/>
                    <a:pt x="6075414" y="7956323"/>
                    <a:pt x="6079403" y="7948947"/>
                  </a:cubicBezTo>
                  <a:cubicBezTo>
                    <a:pt x="6093363" y="7915757"/>
                    <a:pt x="6093363" y="7912069"/>
                    <a:pt x="6069432" y="7897318"/>
                  </a:cubicBezTo>
                  <a:cubicBezTo>
                    <a:pt x="6071426" y="7871503"/>
                    <a:pt x="6057466" y="7838312"/>
                    <a:pt x="6077409" y="7834624"/>
                  </a:cubicBezTo>
                  <a:cubicBezTo>
                    <a:pt x="6083392" y="7812498"/>
                    <a:pt x="6085386" y="7801434"/>
                    <a:pt x="6089375" y="7790370"/>
                  </a:cubicBezTo>
                  <a:cubicBezTo>
                    <a:pt x="6091369" y="7782995"/>
                    <a:pt x="6097352" y="7775619"/>
                    <a:pt x="6097352" y="7768244"/>
                  </a:cubicBezTo>
                  <a:cubicBezTo>
                    <a:pt x="6097352" y="7753492"/>
                    <a:pt x="6093363" y="7735053"/>
                    <a:pt x="6095358" y="7723989"/>
                  </a:cubicBezTo>
                  <a:cubicBezTo>
                    <a:pt x="6101340" y="7683423"/>
                    <a:pt x="6103335" y="7646545"/>
                    <a:pt x="6067437" y="7631793"/>
                  </a:cubicBezTo>
                  <a:cubicBezTo>
                    <a:pt x="6081397" y="7620730"/>
                    <a:pt x="6087381" y="7613354"/>
                    <a:pt x="6097352" y="7605978"/>
                  </a:cubicBezTo>
                  <a:cubicBezTo>
                    <a:pt x="6081397" y="7591227"/>
                    <a:pt x="6067437" y="7580164"/>
                    <a:pt x="6049489" y="7565413"/>
                  </a:cubicBezTo>
                  <a:lnTo>
                    <a:pt x="6067437" y="7565413"/>
                  </a:lnTo>
                  <a:lnTo>
                    <a:pt x="6067437" y="7554349"/>
                  </a:lnTo>
                  <a:cubicBezTo>
                    <a:pt x="6057466" y="7554349"/>
                    <a:pt x="6049489" y="7550661"/>
                    <a:pt x="6039517" y="7550661"/>
                  </a:cubicBezTo>
                  <a:cubicBezTo>
                    <a:pt x="6039517" y="7554349"/>
                    <a:pt x="6039517" y="7558036"/>
                    <a:pt x="6037522" y="7561725"/>
                  </a:cubicBezTo>
                  <a:cubicBezTo>
                    <a:pt x="6035528" y="7554349"/>
                    <a:pt x="6033533" y="7546973"/>
                    <a:pt x="6031539" y="7535910"/>
                  </a:cubicBezTo>
                  <a:cubicBezTo>
                    <a:pt x="6083392" y="7513783"/>
                    <a:pt x="6430406" y="7443714"/>
                    <a:pt x="6398497" y="7432650"/>
                  </a:cubicBezTo>
                  <a:cubicBezTo>
                    <a:pt x="6414451" y="7406836"/>
                    <a:pt x="6408469" y="7362581"/>
                    <a:pt x="6436389" y="7358894"/>
                  </a:cubicBezTo>
                  <a:cubicBezTo>
                    <a:pt x="6444366" y="7358894"/>
                    <a:pt x="6458327" y="7333079"/>
                    <a:pt x="6460321" y="7314640"/>
                  </a:cubicBezTo>
                  <a:cubicBezTo>
                    <a:pt x="6464310" y="7288824"/>
                    <a:pt x="6460321" y="7255634"/>
                    <a:pt x="6464310" y="7229819"/>
                  </a:cubicBezTo>
                  <a:cubicBezTo>
                    <a:pt x="6468299" y="7192941"/>
                    <a:pt x="6476276" y="7156063"/>
                    <a:pt x="6482259" y="7126560"/>
                  </a:cubicBezTo>
                  <a:cubicBezTo>
                    <a:pt x="6476276" y="7108121"/>
                    <a:pt x="6470292" y="7089681"/>
                    <a:pt x="6466304" y="7078618"/>
                  </a:cubicBezTo>
                  <a:cubicBezTo>
                    <a:pt x="6474281" y="7067554"/>
                    <a:pt x="6478270" y="7060178"/>
                    <a:pt x="6484253" y="7056491"/>
                  </a:cubicBezTo>
                  <a:cubicBezTo>
                    <a:pt x="6482259" y="7052803"/>
                    <a:pt x="6482259" y="7049115"/>
                    <a:pt x="6480264" y="7045427"/>
                  </a:cubicBezTo>
                  <a:cubicBezTo>
                    <a:pt x="6474281" y="7049115"/>
                    <a:pt x="6468299" y="7052803"/>
                    <a:pt x="6462315" y="7056491"/>
                  </a:cubicBezTo>
                  <a:cubicBezTo>
                    <a:pt x="6496219" y="7004861"/>
                    <a:pt x="6504196" y="6908978"/>
                    <a:pt x="6476276" y="6864723"/>
                  </a:cubicBezTo>
                  <a:cubicBezTo>
                    <a:pt x="6474281" y="6872099"/>
                    <a:pt x="6470292" y="6879475"/>
                    <a:pt x="6468299" y="6886850"/>
                  </a:cubicBezTo>
                  <a:cubicBezTo>
                    <a:pt x="6460321" y="6861036"/>
                    <a:pt x="6438383" y="6853660"/>
                    <a:pt x="6448355" y="6813094"/>
                  </a:cubicBezTo>
                  <a:cubicBezTo>
                    <a:pt x="6448355" y="6813094"/>
                    <a:pt x="6446361" y="6805718"/>
                    <a:pt x="6444366" y="6805718"/>
                  </a:cubicBezTo>
                  <a:cubicBezTo>
                    <a:pt x="6434395" y="6798343"/>
                    <a:pt x="6436389" y="6787279"/>
                    <a:pt x="6432400" y="6772527"/>
                  </a:cubicBezTo>
                  <a:cubicBezTo>
                    <a:pt x="6426417" y="6739337"/>
                    <a:pt x="6428412" y="6706147"/>
                    <a:pt x="6428412" y="6676644"/>
                  </a:cubicBezTo>
                  <a:lnTo>
                    <a:pt x="6428412" y="6543881"/>
                  </a:lnTo>
                  <a:cubicBezTo>
                    <a:pt x="6428412" y="6514378"/>
                    <a:pt x="6436389" y="6499627"/>
                    <a:pt x="6452343" y="6507003"/>
                  </a:cubicBezTo>
                  <a:cubicBezTo>
                    <a:pt x="6452343" y="6507003"/>
                    <a:pt x="6454338" y="6503316"/>
                    <a:pt x="6456332" y="6503316"/>
                  </a:cubicBezTo>
                  <a:cubicBezTo>
                    <a:pt x="6450349" y="6495940"/>
                    <a:pt x="6446361" y="6492252"/>
                    <a:pt x="6442372" y="6484876"/>
                  </a:cubicBezTo>
                  <a:cubicBezTo>
                    <a:pt x="6442372" y="6481188"/>
                    <a:pt x="6444366" y="6477500"/>
                    <a:pt x="6444366" y="6473813"/>
                  </a:cubicBezTo>
                  <a:cubicBezTo>
                    <a:pt x="6458327" y="6481188"/>
                    <a:pt x="6472287" y="6492252"/>
                    <a:pt x="6482259" y="6499627"/>
                  </a:cubicBezTo>
                  <a:cubicBezTo>
                    <a:pt x="6494225" y="6470125"/>
                    <a:pt x="6504196" y="6447998"/>
                    <a:pt x="6512174" y="6433246"/>
                  </a:cubicBezTo>
                  <a:lnTo>
                    <a:pt x="6512174" y="6366865"/>
                  </a:lnTo>
                  <a:cubicBezTo>
                    <a:pt x="6508185" y="6366865"/>
                    <a:pt x="6502202" y="6370553"/>
                    <a:pt x="6496219" y="6370553"/>
                  </a:cubicBezTo>
                  <a:cubicBezTo>
                    <a:pt x="6492230" y="6352114"/>
                    <a:pt x="6490236" y="6333675"/>
                    <a:pt x="6486248" y="6307860"/>
                  </a:cubicBezTo>
                  <a:cubicBezTo>
                    <a:pt x="6496219" y="6318924"/>
                    <a:pt x="6500208" y="6326299"/>
                    <a:pt x="6504196" y="6329987"/>
                  </a:cubicBezTo>
                  <a:cubicBezTo>
                    <a:pt x="6508185" y="6326299"/>
                    <a:pt x="6514168" y="6322611"/>
                    <a:pt x="6520151" y="6315236"/>
                  </a:cubicBezTo>
                  <a:cubicBezTo>
                    <a:pt x="6518157" y="6311548"/>
                    <a:pt x="6516163" y="6307860"/>
                    <a:pt x="6516163" y="6304172"/>
                  </a:cubicBezTo>
                  <a:cubicBezTo>
                    <a:pt x="6510179" y="6304172"/>
                    <a:pt x="6504196" y="6300485"/>
                    <a:pt x="6502202" y="6300485"/>
                  </a:cubicBezTo>
                  <a:cubicBezTo>
                    <a:pt x="6506191" y="6278357"/>
                    <a:pt x="6514168" y="6256230"/>
                    <a:pt x="6510179" y="6245167"/>
                  </a:cubicBezTo>
                  <a:cubicBezTo>
                    <a:pt x="6500208" y="6197225"/>
                    <a:pt x="6510179" y="6160347"/>
                    <a:pt x="6520151" y="6119780"/>
                  </a:cubicBezTo>
                  <a:cubicBezTo>
                    <a:pt x="6522145" y="6108716"/>
                    <a:pt x="6520151" y="6097653"/>
                    <a:pt x="6520151" y="6086590"/>
                  </a:cubicBezTo>
                  <a:cubicBezTo>
                    <a:pt x="6522145" y="6038648"/>
                    <a:pt x="6524140" y="5994394"/>
                    <a:pt x="6526134" y="5928013"/>
                  </a:cubicBezTo>
                  <a:cubicBezTo>
                    <a:pt x="6518157" y="5920637"/>
                    <a:pt x="6506191" y="5902198"/>
                    <a:pt x="6492230" y="5887446"/>
                  </a:cubicBezTo>
                  <a:cubicBezTo>
                    <a:pt x="6480264" y="5876383"/>
                    <a:pt x="6468299" y="5872695"/>
                    <a:pt x="6456332" y="5865320"/>
                  </a:cubicBezTo>
                  <a:cubicBezTo>
                    <a:pt x="6450349" y="5861631"/>
                    <a:pt x="6442372" y="5865320"/>
                    <a:pt x="6436389" y="5861631"/>
                  </a:cubicBezTo>
                  <a:cubicBezTo>
                    <a:pt x="6386531" y="5850568"/>
                    <a:pt x="6334678" y="5835817"/>
                    <a:pt x="6284820" y="5824753"/>
                  </a:cubicBezTo>
                  <a:cubicBezTo>
                    <a:pt x="6242938" y="5813689"/>
                    <a:pt x="6201057" y="5802627"/>
                    <a:pt x="6161170" y="5791563"/>
                  </a:cubicBezTo>
                  <a:cubicBezTo>
                    <a:pt x="6151199" y="5787875"/>
                    <a:pt x="6141227" y="5780499"/>
                    <a:pt x="6129262" y="5780499"/>
                  </a:cubicBezTo>
                  <a:cubicBezTo>
                    <a:pt x="6103335" y="5776811"/>
                    <a:pt x="6075414" y="5776811"/>
                    <a:pt x="6049489" y="5776811"/>
                  </a:cubicBezTo>
                  <a:cubicBezTo>
                    <a:pt x="6035528" y="5776811"/>
                    <a:pt x="6023562" y="5776811"/>
                    <a:pt x="6009602" y="5773124"/>
                  </a:cubicBezTo>
                  <a:cubicBezTo>
                    <a:pt x="5985670" y="5769436"/>
                    <a:pt x="5961737" y="5762060"/>
                    <a:pt x="5937805" y="5758372"/>
                  </a:cubicBezTo>
                  <a:lnTo>
                    <a:pt x="5937805" y="5747309"/>
                  </a:lnTo>
                  <a:cubicBezTo>
                    <a:pt x="5997636" y="5739933"/>
                    <a:pt x="6059460" y="5728870"/>
                    <a:pt x="6121284" y="5750996"/>
                  </a:cubicBezTo>
                  <a:cubicBezTo>
                    <a:pt x="6119290" y="5739933"/>
                    <a:pt x="6117296" y="5728870"/>
                    <a:pt x="6115301" y="5721494"/>
                  </a:cubicBezTo>
                  <a:cubicBezTo>
                    <a:pt x="6129262" y="5717806"/>
                    <a:pt x="6139233" y="5695679"/>
                    <a:pt x="6153193" y="5721494"/>
                  </a:cubicBezTo>
                  <a:cubicBezTo>
                    <a:pt x="6155188" y="5725182"/>
                    <a:pt x="6167154" y="5714118"/>
                    <a:pt x="6175131" y="5710431"/>
                  </a:cubicBezTo>
                  <a:lnTo>
                    <a:pt x="6175131" y="5703054"/>
                  </a:lnTo>
                  <a:lnTo>
                    <a:pt x="6157182" y="5703054"/>
                  </a:lnTo>
                  <a:cubicBezTo>
                    <a:pt x="6177126" y="5673552"/>
                    <a:pt x="6191086" y="5647737"/>
                    <a:pt x="6205046" y="5629298"/>
                  </a:cubicBezTo>
                  <a:cubicBezTo>
                    <a:pt x="6217012" y="5632986"/>
                    <a:pt x="6228978" y="5636674"/>
                    <a:pt x="6236956" y="5640361"/>
                  </a:cubicBezTo>
                  <a:cubicBezTo>
                    <a:pt x="6238950" y="5570293"/>
                    <a:pt x="6207041" y="5566605"/>
                    <a:pt x="6183108" y="5537102"/>
                  </a:cubicBezTo>
                  <a:cubicBezTo>
                    <a:pt x="6193080" y="5526039"/>
                    <a:pt x="6199064" y="5514975"/>
                    <a:pt x="6207041" y="5511287"/>
                  </a:cubicBezTo>
                  <a:cubicBezTo>
                    <a:pt x="6228978" y="5500223"/>
                    <a:pt x="6256899" y="5529726"/>
                    <a:pt x="6270859" y="5467033"/>
                  </a:cubicBezTo>
                  <a:cubicBezTo>
                    <a:pt x="6272854" y="5463345"/>
                    <a:pt x="6278837" y="5463345"/>
                    <a:pt x="6288808" y="5455969"/>
                  </a:cubicBezTo>
                  <a:cubicBezTo>
                    <a:pt x="6282825" y="5444906"/>
                    <a:pt x="6276842" y="5437530"/>
                    <a:pt x="6272854" y="5430155"/>
                  </a:cubicBezTo>
                  <a:cubicBezTo>
                    <a:pt x="6276842" y="5426467"/>
                    <a:pt x="6282825" y="5422779"/>
                    <a:pt x="6282825" y="5422779"/>
                  </a:cubicBezTo>
                  <a:cubicBezTo>
                    <a:pt x="6296786" y="5441218"/>
                    <a:pt x="6306757" y="5455969"/>
                    <a:pt x="6318724" y="5470721"/>
                  </a:cubicBezTo>
                  <a:cubicBezTo>
                    <a:pt x="6320717" y="5467033"/>
                    <a:pt x="6322712" y="5463345"/>
                    <a:pt x="6324706" y="5455969"/>
                  </a:cubicBezTo>
                  <a:cubicBezTo>
                    <a:pt x="6318724" y="5441218"/>
                    <a:pt x="6314735" y="5426467"/>
                    <a:pt x="6308752" y="5411716"/>
                  </a:cubicBezTo>
                  <a:cubicBezTo>
                    <a:pt x="6334678" y="5378525"/>
                    <a:pt x="6336673" y="5360086"/>
                    <a:pt x="6316729" y="5267890"/>
                  </a:cubicBezTo>
                  <a:cubicBezTo>
                    <a:pt x="6330689" y="5264202"/>
                    <a:pt x="6344650" y="5256827"/>
                    <a:pt x="6356616" y="5253138"/>
                  </a:cubicBezTo>
                  <a:cubicBezTo>
                    <a:pt x="6358610" y="5227324"/>
                    <a:pt x="6366587" y="5201509"/>
                    <a:pt x="6364593" y="5179382"/>
                  </a:cubicBezTo>
                  <a:cubicBezTo>
                    <a:pt x="6358610" y="5113000"/>
                    <a:pt x="6394508" y="5083498"/>
                    <a:pt x="6402485" y="5028181"/>
                  </a:cubicBezTo>
                  <a:cubicBezTo>
                    <a:pt x="6402485" y="5024493"/>
                    <a:pt x="6410462" y="5020804"/>
                    <a:pt x="6412457" y="5024493"/>
                  </a:cubicBezTo>
                  <a:cubicBezTo>
                    <a:pt x="6430406" y="5035556"/>
                    <a:pt x="6436389" y="5009742"/>
                    <a:pt x="6442372" y="4991302"/>
                  </a:cubicBezTo>
                  <a:cubicBezTo>
                    <a:pt x="6444366" y="4983926"/>
                    <a:pt x="6446361" y="4976551"/>
                    <a:pt x="6448355" y="4972863"/>
                  </a:cubicBezTo>
                  <a:cubicBezTo>
                    <a:pt x="6466304" y="4954424"/>
                    <a:pt x="6484253" y="4939672"/>
                    <a:pt x="6504196" y="4921233"/>
                  </a:cubicBezTo>
                  <a:cubicBezTo>
                    <a:pt x="6484253" y="4865916"/>
                    <a:pt x="6458327" y="4891730"/>
                    <a:pt x="6436389" y="4884355"/>
                  </a:cubicBezTo>
                  <a:lnTo>
                    <a:pt x="6436389" y="4869604"/>
                  </a:lnTo>
                  <a:cubicBezTo>
                    <a:pt x="6450349" y="4865916"/>
                    <a:pt x="6464310" y="4862228"/>
                    <a:pt x="6480264" y="4858540"/>
                  </a:cubicBezTo>
                  <a:cubicBezTo>
                    <a:pt x="6470292" y="4854852"/>
                    <a:pt x="6462315" y="4851164"/>
                    <a:pt x="6454338" y="4847476"/>
                  </a:cubicBezTo>
                  <a:cubicBezTo>
                    <a:pt x="6464310" y="4829037"/>
                    <a:pt x="6472287" y="4810598"/>
                    <a:pt x="6482259" y="4795847"/>
                  </a:cubicBezTo>
                  <a:cubicBezTo>
                    <a:pt x="6484253" y="4792159"/>
                    <a:pt x="6490236" y="4788471"/>
                    <a:pt x="6492230" y="4788471"/>
                  </a:cubicBezTo>
                  <a:cubicBezTo>
                    <a:pt x="6498213" y="4792159"/>
                    <a:pt x="6504196" y="4803222"/>
                    <a:pt x="6508185" y="4810598"/>
                  </a:cubicBezTo>
                  <a:cubicBezTo>
                    <a:pt x="6510179" y="4799534"/>
                    <a:pt x="6512174" y="4784783"/>
                    <a:pt x="6516163" y="4773720"/>
                  </a:cubicBezTo>
                  <a:cubicBezTo>
                    <a:pt x="6524140" y="4755280"/>
                    <a:pt x="6534111" y="4740529"/>
                    <a:pt x="6542088" y="4725778"/>
                  </a:cubicBezTo>
                  <a:cubicBezTo>
                    <a:pt x="6552061" y="4747905"/>
                    <a:pt x="6562032" y="4770032"/>
                    <a:pt x="6572004" y="4795847"/>
                  </a:cubicBezTo>
                  <a:cubicBezTo>
                    <a:pt x="6573998" y="4795847"/>
                    <a:pt x="6575992" y="4792159"/>
                    <a:pt x="6575992" y="4792159"/>
                  </a:cubicBezTo>
                  <a:cubicBezTo>
                    <a:pt x="6573998" y="4755280"/>
                    <a:pt x="6573998" y="4718402"/>
                    <a:pt x="6572004" y="4681524"/>
                  </a:cubicBezTo>
                  <a:cubicBezTo>
                    <a:pt x="6579981" y="4685212"/>
                    <a:pt x="6585964" y="4685212"/>
                    <a:pt x="6591947" y="4688900"/>
                  </a:cubicBezTo>
                  <a:cubicBezTo>
                    <a:pt x="6593942" y="4685212"/>
                    <a:pt x="6593942" y="4681524"/>
                    <a:pt x="6595936" y="4681524"/>
                  </a:cubicBezTo>
                  <a:cubicBezTo>
                    <a:pt x="6589953" y="4677836"/>
                    <a:pt x="6585964" y="4674148"/>
                    <a:pt x="6579981" y="4670460"/>
                  </a:cubicBezTo>
                  <a:cubicBezTo>
                    <a:pt x="6589953" y="4648333"/>
                    <a:pt x="6595936" y="4633582"/>
                    <a:pt x="6597931" y="4629894"/>
                  </a:cubicBezTo>
                  <a:lnTo>
                    <a:pt x="6597931" y="4559825"/>
                  </a:lnTo>
                  <a:cubicBezTo>
                    <a:pt x="6593942" y="4556138"/>
                    <a:pt x="6589953" y="4548762"/>
                    <a:pt x="6583969" y="4545074"/>
                  </a:cubicBezTo>
                  <a:cubicBezTo>
                    <a:pt x="6579981" y="4541386"/>
                    <a:pt x="6575992" y="4537698"/>
                    <a:pt x="6572004" y="4537698"/>
                  </a:cubicBezTo>
                  <a:cubicBezTo>
                    <a:pt x="6575992" y="4530322"/>
                    <a:pt x="6583969" y="4519259"/>
                    <a:pt x="6585964" y="4519259"/>
                  </a:cubicBezTo>
                  <a:cubicBezTo>
                    <a:pt x="6599200" y="4534010"/>
                    <a:pt x="6595936" y="4493444"/>
                    <a:pt x="6601740" y="4497132"/>
                  </a:cubicBezTo>
                  <a:cubicBezTo>
                    <a:pt x="6601740" y="4486069"/>
                    <a:pt x="6601740" y="4463942"/>
                    <a:pt x="6600470" y="4463942"/>
                  </a:cubicBezTo>
                  <a:cubicBezTo>
                    <a:pt x="6575992" y="4445502"/>
                    <a:pt x="6579981" y="4404936"/>
                    <a:pt x="6573998" y="4379121"/>
                  </a:cubicBezTo>
                  <a:close/>
                  <a:moveTo>
                    <a:pt x="353669" y="2867108"/>
                  </a:moveTo>
                  <a:lnTo>
                    <a:pt x="411505" y="2867108"/>
                  </a:lnTo>
                  <a:cubicBezTo>
                    <a:pt x="397545" y="2900298"/>
                    <a:pt x="363641" y="2900298"/>
                    <a:pt x="353669" y="2867108"/>
                  </a:cubicBezTo>
                  <a:close/>
                  <a:moveTo>
                    <a:pt x="752536" y="4368058"/>
                  </a:moveTo>
                  <a:lnTo>
                    <a:pt x="752536" y="4353306"/>
                  </a:lnTo>
                  <a:cubicBezTo>
                    <a:pt x="778463" y="4349618"/>
                    <a:pt x="806383" y="4345931"/>
                    <a:pt x="832310" y="4345931"/>
                  </a:cubicBezTo>
                  <a:cubicBezTo>
                    <a:pt x="804389" y="4345931"/>
                    <a:pt x="780457" y="4390184"/>
                    <a:pt x="752536" y="4368058"/>
                  </a:cubicBezTo>
                  <a:close/>
                  <a:moveTo>
                    <a:pt x="271902" y="6156658"/>
                  </a:moveTo>
                  <a:cubicBezTo>
                    <a:pt x="283868" y="6134532"/>
                    <a:pt x="293839" y="6119780"/>
                    <a:pt x="297828" y="6108717"/>
                  </a:cubicBezTo>
                  <a:cubicBezTo>
                    <a:pt x="307800" y="6123468"/>
                    <a:pt x="313783" y="6134532"/>
                    <a:pt x="319766" y="6145596"/>
                  </a:cubicBezTo>
                  <a:cubicBezTo>
                    <a:pt x="305805" y="6145596"/>
                    <a:pt x="291845" y="6149283"/>
                    <a:pt x="271902" y="6156658"/>
                  </a:cubicBezTo>
                  <a:close/>
                  <a:moveTo>
                    <a:pt x="411505" y="6138219"/>
                  </a:moveTo>
                  <a:lnTo>
                    <a:pt x="359652" y="6138219"/>
                  </a:lnTo>
                  <a:cubicBezTo>
                    <a:pt x="357658" y="6138219"/>
                    <a:pt x="355664" y="6123468"/>
                    <a:pt x="351675" y="6112405"/>
                  </a:cubicBezTo>
                  <a:cubicBezTo>
                    <a:pt x="375607" y="6116093"/>
                    <a:pt x="393556" y="6119780"/>
                    <a:pt x="411505" y="6123468"/>
                  </a:cubicBezTo>
                  <a:lnTo>
                    <a:pt x="411505" y="6138219"/>
                  </a:lnTo>
                  <a:close/>
                  <a:moveTo>
                    <a:pt x="425465" y="6134532"/>
                  </a:moveTo>
                  <a:cubicBezTo>
                    <a:pt x="423471" y="6130844"/>
                    <a:pt x="423471" y="6127156"/>
                    <a:pt x="421477" y="6127156"/>
                  </a:cubicBezTo>
                  <a:cubicBezTo>
                    <a:pt x="429454" y="6116093"/>
                    <a:pt x="439426" y="6108717"/>
                    <a:pt x="447403" y="6097653"/>
                  </a:cubicBezTo>
                  <a:cubicBezTo>
                    <a:pt x="453386" y="6086590"/>
                    <a:pt x="455381" y="6068151"/>
                    <a:pt x="461364" y="6049711"/>
                  </a:cubicBezTo>
                  <a:cubicBezTo>
                    <a:pt x="477318" y="6108717"/>
                    <a:pt x="511222" y="6090278"/>
                    <a:pt x="541137" y="6105029"/>
                  </a:cubicBezTo>
                  <a:cubicBezTo>
                    <a:pt x="501250" y="6112405"/>
                    <a:pt x="463358" y="6123468"/>
                    <a:pt x="425465" y="6134532"/>
                  </a:cubicBezTo>
                  <a:close/>
                  <a:moveTo>
                    <a:pt x="164208" y="7041739"/>
                  </a:moveTo>
                  <a:cubicBezTo>
                    <a:pt x="166202" y="7041739"/>
                    <a:pt x="166202" y="7041739"/>
                    <a:pt x="164208" y="7041739"/>
                  </a:cubicBezTo>
                  <a:close/>
                  <a:moveTo>
                    <a:pt x="527177" y="7569100"/>
                  </a:moveTo>
                  <a:cubicBezTo>
                    <a:pt x="525182" y="7543285"/>
                    <a:pt x="523188" y="7524846"/>
                    <a:pt x="521194" y="7499032"/>
                  </a:cubicBezTo>
                  <a:cubicBezTo>
                    <a:pt x="535154" y="7506407"/>
                    <a:pt x="543131" y="7510095"/>
                    <a:pt x="551109" y="7517471"/>
                  </a:cubicBezTo>
                  <a:cubicBezTo>
                    <a:pt x="543131" y="7532222"/>
                    <a:pt x="537148" y="7546974"/>
                    <a:pt x="527177" y="7569100"/>
                  </a:cubicBezTo>
                  <a:close/>
                  <a:moveTo>
                    <a:pt x="983879" y="3040436"/>
                  </a:moveTo>
                  <a:cubicBezTo>
                    <a:pt x="969919" y="3044124"/>
                    <a:pt x="955958" y="3055187"/>
                    <a:pt x="943992" y="3055187"/>
                  </a:cubicBezTo>
                  <a:cubicBezTo>
                    <a:pt x="930032" y="3058875"/>
                    <a:pt x="916072" y="3055187"/>
                    <a:pt x="900117" y="3055187"/>
                  </a:cubicBezTo>
                  <a:cubicBezTo>
                    <a:pt x="898123" y="3051500"/>
                    <a:pt x="896128" y="3040436"/>
                    <a:pt x="894134" y="3029373"/>
                  </a:cubicBezTo>
                  <a:cubicBezTo>
                    <a:pt x="908094" y="3021997"/>
                    <a:pt x="922055" y="3010933"/>
                    <a:pt x="938009" y="3003557"/>
                  </a:cubicBezTo>
                  <a:cubicBezTo>
                    <a:pt x="938009" y="3014621"/>
                    <a:pt x="936015" y="3021997"/>
                    <a:pt x="936015" y="3033060"/>
                  </a:cubicBezTo>
                  <a:cubicBezTo>
                    <a:pt x="953964" y="3010933"/>
                    <a:pt x="969919" y="3014621"/>
                    <a:pt x="983879" y="3040436"/>
                  </a:cubicBezTo>
                  <a:cubicBezTo>
                    <a:pt x="1005817" y="3010933"/>
                    <a:pt x="1009805" y="3014621"/>
                    <a:pt x="1015788" y="3077314"/>
                  </a:cubicBezTo>
                  <a:cubicBezTo>
                    <a:pt x="1003822" y="3062563"/>
                    <a:pt x="993851" y="3051500"/>
                    <a:pt x="983879" y="3040436"/>
                  </a:cubicBezTo>
                  <a:close/>
                  <a:moveTo>
                    <a:pt x="1059664" y="3033060"/>
                  </a:moveTo>
                  <a:cubicBezTo>
                    <a:pt x="1063652" y="3025684"/>
                    <a:pt x="1067641" y="3018309"/>
                    <a:pt x="1069635" y="3010933"/>
                  </a:cubicBezTo>
                  <a:cubicBezTo>
                    <a:pt x="1083596" y="3044124"/>
                    <a:pt x="1083596" y="3044124"/>
                    <a:pt x="1053681" y="3069939"/>
                  </a:cubicBezTo>
                  <a:lnTo>
                    <a:pt x="1023766" y="3025684"/>
                  </a:lnTo>
                  <a:cubicBezTo>
                    <a:pt x="1043709" y="2996182"/>
                    <a:pt x="1055675" y="2996182"/>
                    <a:pt x="1059664" y="3033060"/>
                  </a:cubicBezTo>
                  <a:close/>
                  <a:moveTo>
                    <a:pt x="1075618" y="7960011"/>
                  </a:moveTo>
                  <a:cubicBezTo>
                    <a:pt x="1077613" y="7956323"/>
                    <a:pt x="1079607" y="7956323"/>
                    <a:pt x="1081602" y="7952636"/>
                  </a:cubicBezTo>
                  <a:cubicBezTo>
                    <a:pt x="1083596" y="7960011"/>
                    <a:pt x="1087585" y="7967387"/>
                    <a:pt x="1091573" y="7978450"/>
                  </a:cubicBezTo>
                  <a:cubicBezTo>
                    <a:pt x="1087585" y="7978450"/>
                    <a:pt x="1083596" y="7978450"/>
                    <a:pt x="1079607" y="7982138"/>
                  </a:cubicBezTo>
                  <a:cubicBezTo>
                    <a:pt x="1077613" y="7971075"/>
                    <a:pt x="1077613" y="7963699"/>
                    <a:pt x="1075618" y="7960011"/>
                  </a:cubicBezTo>
                  <a:close/>
                  <a:moveTo>
                    <a:pt x="1197273" y="7934196"/>
                  </a:moveTo>
                  <a:cubicBezTo>
                    <a:pt x="1199267" y="7945260"/>
                    <a:pt x="1201262" y="7952636"/>
                    <a:pt x="1205250" y="7960011"/>
                  </a:cubicBezTo>
                  <a:lnTo>
                    <a:pt x="1199267" y="7960011"/>
                  </a:lnTo>
                  <a:cubicBezTo>
                    <a:pt x="1199267" y="7952636"/>
                    <a:pt x="1199267" y="7945260"/>
                    <a:pt x="1197273" y="7934196"/>
                  </a:cubicBezTo>
                  <a:close/>
                  <a:moveTo>
                    <a:pt x="1360808" y="8756584"/>
                  </a:moveTo>
                  <a:cubicBezTo>
                    <a:pt x="1354825" y="8738145"/>
                    <a:pt x="1350837" y="8723394"/>
                    <a:pt x="1346848" y="8708642"/>
                  </a:cubicBezTo>
                  <a:lnTo>
                    <a:pt x="1356820" y="8690203"/>
                  </a:lnTo>
                  <a:cubicBezTo>
                    <a:pt x="1370780" y="8708642"/>
                    <a:pt x="1372774" y="8738145"/>
                    <a:pt x="1360808" y="8756584"/>
                  </a:cubicBezTo>
                  <a:close/>
                  <a:moveTo>
                    <a:pt x="1867369" y="8830341"/>
                  </a:moveTo>
                  <a:cubicBezTo>
                    <a:pt x="1859392" y="8822965"/>
                    <a:pt x="1851415" y="8819277"/>
                    <a:pt x="1843437" y="8811902"/>
                  </a:cubicBezTo>
                  <a:cubicBezTo>
                    <a:pt x="1851415" y="8797151"/>
                    <a:pt x="1859392" y="8782399"/>
                    <a:pt x="1865375" y="8775023"/>
                  </a:cubicBezTo>
                  <a:lnTo>
                    <a:pt x="1889307" y="8808214"/>
                  </a:lnTo>
                  <a:cubicBezTo>
                    <a:pt x="1883324" y="8815590"/>
                    <a:pt x="1875346" y="8822965"/>
                    <a:pt x="1867369" y="8830341"/>
                  </a:cubicBezTo>
                  <a:close/>
                  <a:moveTo>
                    <a:pt x="5395346" y="8203409"/>
                  </a:moveTo>
                  <a:cubicBezTo>
                    <a:pt x="5393352" y="8207096"/>
                    <a:pt x="5395346" y="8214472"/>
                    <a:pt x="5395346" y="8221848"/>
                  </a:cubicBezTo>
                  <a:lnTo>
                    <a:pt x="5365431" y="8232912"/>
                  </a:lnTo>
                  <a:cubicBezTo>
                    <a:pt x="5361443" y="8199721"/>
                    <a:pt x="5369420" y="8181281"/>
                    <a:pt x="5387369" y="8177594"/>
                  </a:cubicBezTo>
                  <a:cubicBezTo>
                    <a:pt x="5393352" y="8177594"/>
                    <a:pt x="5401330" y="8170218"/>
                    <a:pt x="5411302" y="8170218"/>
                  </a:cubicBezTo>
                  <a:cubicBezTo>
                    <a:pt x="5405318" y="8181281"/>
                    <a:pt x="5399335" y="8188657"/>
                    <a:pt x="5395346" y="8203409"/>
                  </a:cubicBezTo>
                  <a:close/>
                  <a:moveTo>
                    <a:pt x="5435233" y="8196032"/>
                  </a:moveTo>
                  <a:cubicBezTo>
                    <a:pt x="5427256" y="8192345"/>
                    <a:pt x="5421273" y="8181281"/>
                    <a:pt x="5415290" y="8173906"/>
                  </a:cubicBezTo>
                  <a:cubicBezTo>
                    <a:pt x="5423267" y="8155467"/>
                    <a:pt x="5429250" y="8144403"/>
                    <a:pt x="5433239" y="8133339"/>
                  </a:cubicBezTo>
                  <a:cubicBezTo>
                    <a:pt x="5441216" y="8151779"/>
                    <a:pt x="5449194" y="8166530"/>
                    <a:pt x="5457171" y="8188657"/>
                  </a:cubicBezTo>
                  <a:cubicBezTo>
                    <a:pt x="5451188" y="8192345"/>
                    <a:pt x="5443210" y="8196032"/>
                    <a:pt x="5435233" y="8196032"/>
                  </a:cubicBezTo>
                  <a:close/>
                  <a:moveTo>
                    <a:pt x="5644638" y="5703055"/>
                  </a:moveTo>
                  <a:cubicBezTo>
                    <a:pt x="5644638" y="5695679"/>
                    <a:pt x="5644638" y="5691991"/>
                    <a:pt x="5642644" y="5684616"/>
                  </a:cubicBezTo>
                  <a:lnTo>
                    <a:pt x="5684525" y="5673552"/>
                  </a:lnTo>
                  <a:cubicBezTo>
                    <a:pt x="5684525" y="5680928"/>
                    <a:pt x="5686519" y="5688303"/>
                    <a:pt x="5686519" y="5695679"/>
                  </a:cubicBezTo>
                  <a:cubicBezTo>
                    <a:pt x="5670565" y="5695679"/>
                    <a:pt x="5656604" y="5699367"/>
                    <a:pt x="5644638" y="5703055"/>
                  </a:cubicBezTo>
                  <a:close/>
                  <a:moveTo>
                    <a:pt x="5748344" y="5710431"/>
                  </a:moveTo>
                  <a:cubicBezTo>
                    <a:pt x="5736378" y="5710431"/>
                    <a:pt x="5722417" y="5710431"/>
                    <a:pt x="5710451" y="5703055"/>
                  </a:cubicBezTo>
                  <a:cubicBezTo>
                    <a:pt x="5704468" y="5699367"/>
                    <a:pt x="5702474" y="5684616"/>
                    <a:pt x="5696491" y="5677240"/>
                  </a:cubicBezTo>
                  <a:cubicBezTo>
                    <a:pt x="5698486" y="5673552"/>
                    <a:pt x="5698486" y="5669864"/>
                    <a:pt x="5700480" y="5666177"/>
                  </a:cubicBezTo>
                  <a:cubicBezTo>
                    <a:pt x="5718429" y="5673552"/>
                    <a:pt x="5734383" y="5677240"/>
                    <a:pt x="5750338" y="5684616"/>
                  </a:cubicBezTo>
                  <a:cubicBezTo>
                    <a:pt x="5748344" y="5695679"/>
                    <a:pt x="5748344" y="5706742"/>
                    <a:pt x="5748344" y="5710431"/>
                  </a:cubicBezTo>
                  <a:close/>
                  <a:moveTo>
                    <a:pt x="5838089" y="5706742"/>
                  </a:moveTo>
                  <a:cubicBezTo>
                    <a:pt x="5824128" y="5703055"/>
                    <a:pt x="5810168" y="5684616"/>
                    <a:pt x="5796208" y="5710431"/>
                  </a:cubicBezTo>
                  <a:cubicBezTo>
                    <a:pt x="5794213" y="5714118"/>
                    <a:pt x="5782247" y="5703055"/>
                    <a:pt x="5776265" y="5699367"/>
                  </a:cubicBezTo>
                  <a:cubicBezTo>
                    <a:pt x="5776265" y="5695679"/>
                    <a:pt x="5778259" y="5688303"/>
                    <a:pt x="5778259" y="5684616"/>
                  </a:cubicBezTo>
                  <a:lnTo>
                    <a:pt x="5844072" y="5684616"/>
                  </a:lnTo>
                  <a:cubicBezTo>
                    <a:pt x="5846066" y="5684616"/>
                    <a:pt x="5848061" y="5695679"/>
                    <a:pt x="5850055" y="5703055"/>
                  </a:cubicBezTo>
                  <a:cubicBezTo>
                    <a:pt x="5844072" y="5703055"/>
                    <a:pt x="5840083" y="5706742"/>
                    <a:pt x="5838089" y="5706742"/>
                  </a:cubicBezTo>
                  <a:close/>
                  <a:moveTo>
                    <a:pt x="6027551" y="7535910"/>
                  </a:moveTo>
                  <a:cubicBezTo>
                    <a:pt x="6025556" y="7539597"/>
                    <a:pt x="6025556" y="7543285"/>
                    <a:pt x="6025556" y="7539597"/>
                  </a:cubicBezTo>
                  <a:cubicBezTo>
                    <a:pt x="6023562" y="7539597"/>
                    <a:pt x="6023562" y="7535910"/>
                    <a:pt x="6027551" y="7535910"/>
                  </a:cubicBezTo>
                  <a:close/>
                  <a:moveTo>
                    <a:pt x="192128" y="7336766"/>
                  </a:moveTo>
                  <a:cubicBezTo>
                    <a:pt x="190134" y="7336766"/>
                    <a:pt x="190134" y="7340454"/>
                    <a:pt x="188139" y="7340454"/>
                  </a:cubicBezTo>
                  <a:cubicBezTo>
                    <a:pt x="188139" y="7340454"/>
                    <a:pt x="190134" y="7336766"/>
                    <a:pt x="192128" y="7336766"/>
                  </a:cubicBezTo>
                  <a:close/>
                  <a:moveTo>
                    <a:pt x="951969" y="8033768"/>
                  </a:moveTo>
                  <a:cubicBezTo>
                    <a:pt x="959947" y="8041143"/>
                    <a:pt x="967924" y="8048519"/>
                    <a:pt x="973907" y="8052207"/>
                  </a:cubicBezTo>
                  <a:cubicBezTo>
                    <a:pt x="945986" y="8081710"/>
                    <a:pt x="928037" y="8074334"/>
                    <a:pt x="910088" y="8022704"/>
                  </a:cubicBezTo>
                  <a:cubicBezTo>
                    <a:pt x="916071" y="8022704"/>
                    <a:pt x="920060" y="8019017"/>
                    <a:pt x="926043" y="8019017"/>
                  </a:cubicBezTo>
                  <a:cubicBezTo>
                    <a:pt x="934020" y="8022704"/>
                    <a:pt x="943992" y="8026392"/>
                    <a:pt x="951969" y="8033768"/>
                  </a:cubicBezTo>
                  <a:close/>
                  <a:moveTo>
                    <a:pt x="4438066" y="8336170"/>
                  </a:moveTo>
                  <a:cubicBezTo>
                    <a:pt x="4432083" y="8332483"/>
                    <a:pt x="4428094" y="8332483"/>
                    <a:pt x="4420117" y="8328795"/>
                  </a:cubicBezTo>
                  <a:cubicBezTo>
                    <a:pt x="4412140" y="8325107"/>
                    <a:pt x="4402168" y="8314044"/>
                    <a:pt x="4390202" y="8306668"/>
                  </a:cubicBezTo>
                  <a:cubicBezTo>
                    <a:pt x="4398179" y="8302980"/>
                    <a:pt x="4404162" y="8295605"/>
                    <a:pt x="4412140" y="8291916"/>
                  </a:cubicBezTo>
                  <a:cubicBezTo>
                    <a:pt x="4434077" y="8280853"/>
                    <a:pt x="4444049" y="8299292"/>
                    <a:pt x="4438066" y="8336170"/>
                  </a:cubicBezTo>
                  <a:close/>
                  <a:moveTo>
                    <a:pt x="4053159" y="8420991"/>
                  </a:moveTo>
                  <a:cubicBezTo>
                    <a:pt x="4065126" y="8424679"/>
                    <a:pt x="4079086" y="8424679"/>
                    <a:pt x="4093046" y="8428366"/>
                  </a:cubicBezTo>
                  <a:cubicBezTo>
                    <a:pt x="4087063" y="8465245"/>
                    <a:pt x="4071109" y="8454182"/>
                    <a:pt x="4059143" y="8450494"/>
                  </a:cubicBezTo>
                  <a:cubicBezTo>
                    <a:pt x="4055154" y="8450494"/>
                    <a:pt x="4051165" y="8435743"/>
                    <a:pt x="4047176" y="8428366"/>
                  </a:cubicBezTo>
                  <a:cubicBezTo>
                    <a:pt x="4049171" y="8424679"/>
                    <a:pt x="4051165" y="8420991"/>
                    <a:pt x="4053159" y="8420991"/>
                  </a:cubicBezTo>
                  <a:close/>
                  <a:moveTo>
                    <a:pt x="329737" y="7554349"/>
                  </a:moveTo>
                  <a:cubicBezTo>
                    <a:pt x="331732" y="7565413"/>
                    <a:pt x="333726" y="7572788"/>
                    <a:pt x="335720" y="7587539"/>
                  </a:cubicBezTo>
                  <a:cubicBezTo>
                    <a:pt x="323754" y="7587539"/>
                    <a:pt x="313783" y="7587539"/>
                    <a:pt x="303811" y="7583851"/>
                  </a:cubicBezTo>
                  <a:lnTo>
                    <a:pt x="303811" y="7558036"/>
                  </a:lnTo>
                  <a:cubicBezTo>
                    <a:pt x="311788" y="7558036"/>
                    <a:pt x="319766" y="7558036"/>
                    <a:pt x="329737" y="7554349"/>
                  </a:cubicBezTo>
                  <a:close/>
                  <a:moveTo>
                    <a:pt x="1107528" y="8011641"/>
                  </a:moveTo>
                  <a:cubicBezTo>
                    <a:pt x="1119494" y="8015329"/>
                    <a:pt x="1131460" y="8015329"/>
                    <a:pt x="1145420" y="8019017"/>
                  </a:cubicBezTo>
                  <a:cubicBezTo>
                    <a:pt x="1137443" y="8033768"/>
                    <a:pt x="1105533" y="8044832"/>
                    <a:pt x="1099550" y="8033768"/>
                  </a:cubicBezTo>
                  <a:cubicBezTo>
                    <a:pt x="1099550" y="8030080"/>
                    <a:pt x="1097556" y="8022704"/>
                    <a:pt x="1099550" y="8019017"/>
                  </a:cubicBezTo>
                  <a:cubicBezTo>
                    <a:pt x="1101545" y="8015329"/>
                    <a:pt x="1105533" y="8011641"/>
                    <a:pt x="1107528" y="8011641"/>
                  </a:cubicBezTo>
                  <a:close/>
                </a:path>
              </a:pathLst>
            </a:custGeom>
            <a:blipFill>
              <a:blip r:embed="rId6"/>
              <a:stretch>
                <a:fillRect l="0" t="-21786" r="0" b="-21786"/>
              </a:stretch>
            </a:blipFill>
          </p:spPr>
        </p:sp>
      </p:grpSp>
      <p:sp>
        <p:nvSpPr>
          <p:cNvPr name="Freeform 15" id="15"/>
          <p:cNvSpPr/>
          <p:nvPr/>
        </p:nvSpPr>
        <p:spPr>
          <a:xfrm flipH="false" flipV="false" rot="0">
            <a:off x="3232569" y="8289353"/>
            <a:ext cx="3165647" cy="968947"/>
          </a:xfrm>
          <a:custGeom>
            <a:avLst/>
            <a:gdLst/>
            <a:ahLst/>
            <a:cxnLst/>
            <a:rect r="r" b="b" t="t" l="l"/>
            <a:pathLst>
              <a:path h="968947" w="3165647">
                <a:moveTo>
                  <a:pt x="0" y="0"/>
                </a:moveTo>
                <a:lnTo>
                  <a:pt x="3165647" y="0"/>
                </a:lnTo>
                <a:lnTo>
                  <a:pt x="3165647" y="968947"/>
                </a:lnTo>
                <a:lnTo>
                  <a:pt x="0" y="96894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915044">
            <a:off x="7283573" y="743790"/>
            <a:ext cx="1128566" cy="1236476"/>
          </a:xfrm>
          <a:custGeom>
            <a:avLst/>
            <a:gdLst/>
            <a:ahLst/>
            <a:cxnLst/>
            <a:rect r="r" b="b" t="t" l="l"/>
            <a:pathLst>
              <a:path h="1236476" w="1128566">
                <a:moveTo>
                  <a:pt x="0" y="0"/>
                </a:moveTo>
                <a:lnTo>
                  <a:pt x="1128566" y="0"/>
                </a:lnTo>
                <a:lnTo>
                  <a:pt x="1128566" y="1236476"/>
                </a:lnTo>
                <a:lnTo>
                  <a:pt x="0" y="123647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7" id="17"/>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8" id="18"/>
          <p:cNvSpPr txBox="true"/>
          <p:nvPr/>
        </p:nvSpPr>
        <p:spPr>
          <a:xfrm rot="0">
            <a:off x="8975674" y="774127"/>
            <a:ext cx="7188531" cy="933450"/>
          </a:xfrm>
          <a:prstGeom prst="rect">
            <a:avLst/>
          </a:prstGeom>
        </p:spPr>
        <p:txBody>
          <a:bodyPr anchor="t" rtlCol="false" tIns="0" lIns="0" bIns="0" rIns="0">
            <a:spAutoFit/>
          </a:bodyPr>
          <a:lstStyle/>
          <a:p>
            <a:pPr algn="l">
              <a:lnSpc>
                <a:spcPts val="7499"/>
              </a:lnSpc>
            </a:pPr>
            <a:r>
              <a:rPr lang="en-US" sz="5999">
                <a:solidFill>
                  <a:srgbClr val="FFFFFF"/>
                </a:solidFill>
                <a:latin typeface="Finger Paint"/>
                <a:ea typeface="Finger Paint"/>
                <a:cs typeface="Finger Paint"/>
                <a:sym typeface="Finger Paint"/>
              </a:rPr>
              <a:t>Historijat škole</a:t>
            </a:r>
          </a:p>
        </p:txBody>
      </p:sp>
      <p:sp>
        <p:nvSpPr>
          <p:cNvPr name="TextBox 19" id="19"/>
          <p:cNvSpPr txBox="true"/>
          <p:nvPr/>
        </p:nvSpPr>
        <p:spPr>
          <a:xfrm rot="0">
            <a:off x="6917917" y="1967331"/>
            <a:ext cx="10341383" cy="7660846"/>
          </a:xfrm>
          <a:prstGeom prst="rect">
            <a:avLst/>
          </a:prstGeom>
        </p:spPr>
        <p:txBody>
          <a:bodyPr anchor="t" rtlCol="false" tIns="0" lIns="0" bIns="0" rIns="0">
            <a:spAutoFit/>
          </a:bodyPr>
          <a:lstStyle/>
          <a:p>
            <a:pPr algn="l">
              <a:lnSpc>
                <a:spcPts val="2237"/>
              </a:lnSpc>
            </a:pPr>
            <a:r>
              <a:rPr lang="en-US" sz="1598" b="true">
                <a:solidFill>
                  <a:srgbClr val="FFFFFF"/>
                </a:solidFill>
                <a:latin typeface="Open Sans Bold"/>
                <a:ea typeface="Open Sans Bold"/>
                <a:cs typeface="Open Sans Bold"/>
                <a:sym typeface="Open Sans Bold"/>
              </a:rPr>
              <a:t>Početkom školske 1962/63.godine i dalje je izražen pr</a:t>
            </a:r>
            <a:r>
              <a:rPr lang="en-US" sz="1598" b="true">
                <a:solidFill>
                  <a:srgbClr val="FFFFFF"/>
                </a:solidFill>
                <a:latin typeface="Open Sans Bold"/>
                <a:ea typeface="Open Sans Bold"/>
                <a:cs typeface="Open Sans Bold"/>
                <a:sym typeface="Open Sans Bold"/>
              </a:rPr>
              <a:t>oblem školskog (učioničkog) prostora jer zgrada Gimnazije, koja je u izgradnji, još uvijek nije zavšena, te se nastava održavala sa određenim problemom u zgradi osnovne škole, a čak i na otvorenom prostoru. 20.novembra 1962.godine završena je zgrada Gimnazije i istog dana počela je nastava u novoj zgradi za dva odjeljenja I-ogijednoodjeljenje II-ograzredasaukupno 71 učenikom.</a:t>
            </a:r>
          </a:p>
          <a:p>
            <a:pPr algn="l">
              <a:lnSpc>
                <a:spcPts val="2237"/>
              </a:lnSpc>
            </a:pPr>
          </a:p>
          <a:p>
            <a:pPr algn="l">
              <a:lnSpc>
                <a:spcPts val="2237"/>
              </a:lnSpc>
            </a:pPr>
            <a:r>
              <a:rPr lang="en-US" sz="1598" b="true">
                <a:solidFill>
                  <a:srgbClr val="FFFFFF"/>
                </a:solidFill>
                <a:latin typeface="Open Sans Bold"/>
                <a:ea typeface="Open Sans Bold"/>
                <a:cs typeface="Open Sans Bold"/>
                <a:sym typeface="Open Sans Bold"/>
              </a:rPr>
              <a:t>Od 01.februara 1970.godine škola nosi zvanični naziv Gimnazija «Akif Šeremet» Kladanj.</a:t>
            </a:r>
          </a:p>
          <a:p>
            <a:pPr algn="l">
              <a:lnSpc>
                <a:spcPts val="2237"/>
              </a:lnSpc>
            </a:pPr>
          </a:p>
          <a:p>
            <a:pPr algn="l">
              <a:lnSpc>
                <a:spcPts val="2237"/>
              </a:lnSpc>
            </a:pPr>
            <a:r>
              <a:rPr lang="en-US" sz="1598" b="true">
                <a:solidFill>
                  <a:srgbClr val="FFFFFF"/>
                </a:solidFill>
                <a:latin typeface="Open Sans Bold"/>
                <a:ea typeface="Open Sans Bold"/>
                <a:cs typeface="Open Sans Bold"/>
                <a:sym typeface="Open Sans Bold"/>
              </a:rPr>
              <a:t>Učenici se obrazuju za sljedeća zanimanja: </a:t>
            </a:r>
          </a:p>
          <a:p>
            <a:pPr algn="l">
              <a:lnSpc>
                <a:spcPts val="2237"/>
              </a:lnSpc>
            </a:pPr>
            <a:r>
              <a:rPr lang="en-US" sz="1598" b="true">
                <a:solidFill>
                  <a:srgbClr val="FFFFFF"/>
                </a:solidFill>
                <a:latin typeface="Open Sans Bold"/>
                <a:ea typeface="Open Sans Bold"/>
                <a:cs typeface="Open Sans Bold"/>
                <a:sym typeface="Open Sans Bold"/>
              </a:rPr>
              <a:t>-Gimnazija </a:t>
            </a:r>
          </a:p>
          <a:p>
            <a:pPr algn="l">
              <a:lnSpc>
                <a:spcPts val="2237"/>
              </a:lnSpc>
            </a:pPr>
            <a:r>
              <a:rPr lang="en-US" sz="1598" b="true">
                <a:solidFill>
                  <a:srgbClr val="FFFFFF"/>
                </a:solidFill>
                <a:latin typeface="Open Sans Bold"/>
                <a:ea typeface="Open Sans Bold"/>
                <a:cs typeface="Open Sans Bold"/>
                <a:sym typeface="Open Sans Bold"/>
              </a:rPr>
              <a:t>-Ekonomski tehničar </a:t>
            </a:r>
          </a:p>
          <a:p>
            <a:pPr algn="l">
              <a:lnSpc>
                <a:spcPts val="2237"/>
              </a:lnSpc>
            </a:pPr>
            <a:r>
              <a:rPr lang="en-US" sz="1598" b="true">
                <a:solidFill>
                  <a:srgbClr val="FFFFFF"/>
                </a:solidFill>
                <a:latin typeface="Open Sans Bold"/>
                <a:ea typeface="Open Sans Bold"/>
                <a:cs typeface="Open Sans Bold"/>
                <a:sym typeface="Open Sans Bold"/>
              </a:rPr>
              <a:t>-Knjigovođa na sistemu knjigovodstvene obrade </a:t>
            </a:r>
          </a:p>
          <a:p>
            <a:pPr algn="l">
              <a:lnSpc>
                <a:spcPts val="2237"/>
              </a:lnSpc>
            </a:pPr>
            <a:r>
              <a:rPr lang="en-US" sz="1598" b="true">
                <a:solidFill>
                  <a:srgbClr val="FFFFFF"/>
                </a:solidFill>
                <a:latin typeface="Open Sans Bold"/>
                <a:ea typeface="Open Sans Bold"/>
                <a:cs typeface="Open Sans Bold"/>
                <a:sym typeface="Open Sans Bold"/>
              </a:rPr>
              <a:t>-Mašinski oblikovač drveta </a:t>
            </a:r>
          </a:p>
          <a:p>
            <a:pPr algn="l">
              <a:lnSpc>
                <a:spcPts val="2237"/>
              </a:lnSpc>
            </a:pPr>
            <a:r>
              <a:rPr lang="en-US" sz="1598" b="true">
                <a:solidFill>
                  <a:srgbClr val="FFFFFF"/>
                </a:solidFill>
                <a:latin typeface="Open Sans Bold"/>
                <a:ea typeface="Open Sans Bold"/>
                <a:cs typeface="Open Sans Bold"/>
                <a:sym typeface="Open Sans Bold"/>
              </a:rPr>
              <a:t>-Stolar za građevinsku stolariju i namještaj </a:t>
            </a:r>
          </a:p>
          <a:p>
            <a:pPr algn="l">
              <a:lnSpc>
                <a:spcPts val="2237"/>
              </a:lnSpc>
            </a:pPr>
            <a:r>
              <a:rPr lang="en-US" sz="1598" b="true">
                <a:solidFill>
                  <a:srgbClr val="FFFFFF"/>
                </a:solidFill>
                <a:latin typeface="Open Sans Bold"/>
                <a:ea typeface="Open Sans Bold"/>
                <a:cs typeface="Open Sans Bold"/>
                <a:sym typeface="Open Sans Bold"/>
              </a:rPr>
              <a:t>-Mehaničar-operator </a:t>
            </a:r>
          </a:p>
          <a:p>
            <a:pPr algn="l">
              <a:lnSpc>
                <a:spcPts val="2237"/>
              </a:lnSpc>
            </a:pPr>
            <a:r>
              <a:rPr lang="en-US" sz="1598" b="true">
                <a:solidFill>
                  <a:srgbClr val="FFFFFF"/>
                </a:solidFill>
                <a:latin typeface="Open Sans Bold"/>
                <a:ea typeface="Open Sans Bold"/>
                <a:cs typeface="Open Sans Bold"/>
                <a:sym typeface="Open Sans Bold"/>
              </a:rPr>
              <a:t>-Kuhar </a:t>
            </a:r>
          </a:p>
          <a:p>
            <a:pPr algn="l">
              <a:lnSpc>
                <a:spcPts val="2237"/>
              </a:lnSpc>
            </a:pPr>
            <a:r>
              <a:rPr lang="en-US" sz="1598" b="true">
                <a:solidFill>
                  <a:srgbClr val="FFFFFF"/>
                </a:solidFill>
                <a:latin typeface="Open Sans Bold"/>
                <a:ea typeface="Open Sans Bold"/>
                <a:cs typeface="Open Sans Bold"/>
                <a:sym typeface="Open Sans Bold"/>
              </a:rPr>
              <a:t>-Konobar </a:t>
            </a:r>
          </a:p>
          <a:p>
            <a:pPr algn="l">
              <a:lnSpc>
                <a:spcPts val="2237"/>
              </a:lnSpc>
            </a:pPr>
            <a:r>
              <a:rPr lang="en-US" sz="1598" b="true">
                <a:solidFill>
                  <a:srgbClr val="FFFFFF"/>
                </a:solidFill>
                <a:latin typeface="Open Sans Bold"/>
                <a:ea typeface="Open Sans Bold"/>
                <a:cs typeface="Open Sans Bold"/>
                <a:sym typeface="Open Sans Bold"/>
              </a:rPr>
              <a:t>-Zidar </a:t>
            </a:r>
          </a:p>
          <a:p>
            <a:pPr algn="l">
              <a:lnSpc>
                <a:spcPts val="2237"/>
              </a:lnSpc>
            </a:pPr>
            <a:r>
              <a:rPr lang="en-US" sz="1598" b="true">
                <a:solidFill>
                  <a:srgbClr val="FFFFFF"/>
                </a:solidFill>
                <a:latin typeface="Open Sans Bold"/>
                <a:ea typeface="Open Sans Bold"/>
                <a:cs typeface="Open Sans Bold"/>
                <a:sym typeface="Open Sans Bold"/>
              </a:rPr>
              <a:t>-Tesar </a:t>
            </a:r>
          </a:p>
          <a:p>
            <a:pPr algn="l">
              <a:lnSpc>
                <a:spcPts val="2237"/>
              </a:lnSpc>
            </a:pPr>
            <a:r>
              <a:rPr lang="en-US" sz="1598" b="true">
                <a:solidFill>
                  <a:srgbClr val="FFFFFF"/>
                </a:solidFill>
                <a:latin typeface="Open Sans Bold"/>
                <a:ea typeface="Open Sans Bold"/>
                <a:cs typeface="Open Sans Bold"/>
                <a:sym typeface="Open Sans Bold"/>
              </a:rPr>
              <a:t>-armirač </a:t>
            </a:r>
          </a:p>
          <a:p>
            <a:pPr algn="l">
              <a:lnSpc>
                <a:spcPts val="2237"/>
              </a:lnSpc>
            </a:pPr>
            <a:r>
              <a:rPr lang="en-US" sz="1598" b="true">
                <a:solidFill>
                  <a:srgbClr val="FFFFFF"/>
                </a:solidFill>
                <a:latin typeface="Open Sans Bold"/>
                <a:ea typeface="Open Sans Bold"/>
                <a:cs typeface="Open Sans Bold"/>
                <a:sym typeface="Open Sans Bold"/>
              </a:rPr>
              <a:t>-Keramičar </a:t>
            </a:r>
          </a:p>
          <a:p>
            <a:pPr algn="l">
              <a:lnSpc>
                <a:spcPts val="2237"/>
              </a:lnSpc>
            </a:pPr>
            <a:r>
              <a:rPr lang="en-US" sz="1598" b="true">
                <a:solidFill>
                  <a:srgbClr val="FFFFFF"/>
                </a:solidFill>
                <a:latin typeface="Open Sans Bold"/>
                <a:ea typeface="Open Sans Bold"/>
                <a:cs typeface="Open Sans Bold"/>
                <a:sym typeface="Open Sans Bold"/>
              </a:rPr>
              <a:t>-Podopolagač </a:t>
            </a:r>
          </a:p>
          <a:p>
            <a:pPr algn="l">
              <a:lnSpc>
                <a:spcPts val="2237"/>
              </a:lnSpc>
            </a:pPr>
            <a:r>
              <a:rPr lang="en-US" sz="1598" b="true">
                <a:solidFill>
                  <a:srgbClr val="FFFFFF"/>
                </a:solidFill>
                <a:latin typeface="Open Sans Bold"/>
                <a:ea typeface="Open Sans Bold"/>
                <a:cs typeface="Open Sans Bold"/>
                <a:sym typeface="Open Sans Bold"/>
              </a:rPr>
              <a:t>-Konfekcionar tekstila</a:t>
            </a:r>
          </a:p>
          <a:p>
            <a:pPr algn="l">
              <a:lnSpc>
                <a:spcPts val="2237"/>
              </a:lnSpc>
            </a:pPr>
          </a:p>
          <a:p>
            <a:pPr algn="l">
              <a:lnSpc>
                <a:spcPts val="2237"/>
              </a:lnSpc>
            </a:pPr>
            <a:r>
              <a:rPr lang="en-US" sz="1598" b="true">
                <a:solidFill>
                  <a:srgbClr val="FFFFFF"/>
                </a:solidFill>
                <a:latin typeface="Open Sans Bold"/>
                <a:ea typeface="Open Sans Bold"/>
                <a:cs typeface="Open Sans Bold"/>
                <a:sym typeface="Open Sans Bold"/>
              </a:rPr>
              <a:t>Od školske 1993/94.godine naša škola nosi naziv Javna ustanova Mješovita srednja škola «Musa Ćazim Ćatić» i kao takva upisuje se u Registar srednjih škola pod rednim brojem 100 na strani 100., a na osnovu rješenja Ministarstva obrazovanja, nauke, kulture i sporta RbiH broj:UP-I-03-611-1521/94.</a:t>
            </a:r>
          </a:p>
          <a:p>
            <a:pPr algn="ctr">
              <a:lnSpc>
                <a:spcPts val="1659"/>
              </a:lnSpc>
              <a:spcBef>
                <a:spcPct val="0"/>
              </a:spcBef>
            </a:pP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95072" y="668348"/>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685547" y="4583530"/>
            <a:ext cx="16916906" cy="7184167"/>
            <a:chOff x="0" y="0"/>
            <a:chExt cx="6422463" cy="2727452"/>
          </a:xfrm>
        </p:grpSpPr>
        <p:sp>
          <p:nvSpPr>
            <p:cNvPr name="Freeform 14" id="14"/>
            <p:cNvSpPr/>
            <p:nvPr/>
          </p:nvSpPr>
          <p:spPr>
            <a:xfrm flipH="false" flipV="false" rot="0">
              <a:off x="-5" y="-127"/>
              <a:ext cx="6422340" cy="2727706"/>
            </a:xfrm>
            <a:custGeom>
              <a:avLst/>
              <a:gdLst/>
              <a:ahLst/>
              <a:cxnLst/>
              <a:rect r="r" b="b" t="t" l="l"/>
              <a:pathLst>
                <a:path h="2727706" w="6422340">
                  <a:moveTo>
                    <a:pt x="6414878" y="2579370"/>
                  </a:moveTo>
                  <a:cubicBezTo>
                    <a:pt x="6293819" y="2610739"/>
                    <a:pt x="6202605" y="2542032"/>
                    <a:pt x="6097756" y="2579370"/>
                  </a:cubicBezTo>
                  <a:cubicBezTo>
                    <a:pt x="6013104" y="2622296"/>
                    <a:pt x="5837111" y="2581783"/>
                    <a:pt x="5724156" y="2716657"/>
                  </a:cubicBezTo>
                  <a:cubicBezTo>
                    <a:pt x="5670381" y="2650998"/>
                    <a:pt x="5589460" y="2747137"/>
                    <a:pt x="5344896" y="2713736"/>
                  </a:cubicBezTo>
                  <a:cubicBezTo>
                    <a:pt x="5343996" y="2762504"/>
                    <a:pt x="5289963" y="2660269"/>
                    <a:pt x="5263718" y="2710688"/>
                  </a:cubicBezTo>
                  <a:cubicBezTo>
                    <a:pt x="5236316" y="2724785"/>
                    <a:pt x="5257672" y="2729611"/>
                    <a:pt x="5224480" y="2681097"/>
                  </a:cubicBezTo>
                  <a:cubicBezTo>
                    <a:pt x="5206855" y="2710307"/>
                    <a:pt x="5191160" y="2744724"/>
                    <a:pt x="5114870" y="2718054"/>
                  </a:cubicBezTo>
                  <a:cubicBezTo>
                    <a:pt x="4940421" y="2675255"/>
                    <a:pt x="5058007" y="2555748"/>
                    <a:pt x="4790930" y="2711958"/>
                  </a:cubicBezTo>
                  <a:cubicBezTo>
                    <a:pt x="4739212" y="2773934"/>
                    <a:pt x="4624070" y="2529332"/>
                    <a:pt x="4564763" y="2727706"/>
                  </a:cubicBezTo>
                  <a:cubicBezTo>
                    <a:pt x="4542249" y="2703703"/>
                    <a:pt x="4548682" y="2678176"/>
                    <a:pt x="4480240" y="2724404"/>
                  </a:cubicBezTo>
                  <a:cubicBezTo>
                    <a:pt x="4397518" y="2583688"/>
                    <a:pt x="4433926" y="2810129"/>
                    <a:pt x="4272599" y="2630678"/>
                  </a:cubicBezTo>
                  <a:cubicBezTo>
                    <a:pt x="4165819" y="2733167"/>
                    <a:pt x="4183959" y="2647188"/>
                    <a:pt x="3991756" y="2673985"/>
                  </a:cubicBezTo>
                  <a:cubicBezTo>
                    <a:pt x="3985581" y="2686939"/>
                    <a:pt x="3899643" y="2546985"/>
                    <a:pt x="3857960" y="2592324"/>
                  </a:cubicBezTo>
                  <a:cubicBezTo>
                    <a:pt x="3781413" y="2663444"/>
                    <a:pt x="3862077" y="2470658"/>
                    <a:pt x="3663570" y="2613660"/>
                  </a:cubicBezTo>
                  <a:cubicBezTo>
                    <a:pt x="3583421" y="2616581"/>
                    <a:pt x="3456186" y="2593467"/>
                    <a:pt x="3379640" y="2620899"/>
                  </a:cubicBezTo>
                  <a:cubicBezTo>
                    <a:pt x="3156689" y="2659380"/>
                    <a:pt x="2894372" y="2391029"/>
                    <a:pt x="2756330" y="2578862"/>
                  </a:cubicBezTo>
                  <a:cubicBezTo>
                    <a:pt x="2618032" y="2573147"/>
                    <a:pt x="2756974" y="2490851"/>
                    <a:pt x="2642347" y="2569845"/>
                  </a:cubicBezTo>
                  <a:cubicBezTo>
                    <a:pt x="2561040" y="2564257"/>
                    <a:pt x="2449629" y="2507615"/>
                    <a:pt x="2277881" y="2601214"/>
                  </a:cubicBezTo>
                  <a:cubicBezTo>
                    <a:pt x="2179850" y="2507869"/>
                    <a:pt x="1966677" y="2629281"/>
                    <a:pt x="1791970" y="2674366"/>
                  </a:cubicBezTo>
                  <a:cubicBezTo>
                    <a:pt x="1664993" y="2620645"/>
                    <a:pt x="1742569" y="2585085"/>
                    <a:pt x="1535700" y="2577719"/>
                  </a:cubicBezTo>
                  <a:cubicBezTo>
                    <a:pt x="1530425" y="2618486"/>
                    <a:pt x="1407178" y="2431542"/>
                    <a:pt x="1246881" y="2514219"/>
                  </a:cubicBezTo>
                  <a:cubicBezTo>
                    <a:pt x="1160042" y="2447417"/>
                    <a:pt x="1156825" y="2426970"/>
                    <a:pt x="1016340" y="2392426"/>
                  </a:cubicBezTo>
                  <a:cubicBezTo>
                    <a:pt x="1004633" y="2341118"/>
                    <a:pt x="926027" y="2455545"/>
                    <a:pt x="811143" y="2341880"/>
                  </a:cubicBezTo>
                  <a:cubicBezTo>
                    <a:pt x="822464" y="2369820"/>
                    <a:pt x="643898" y="2384171"/>
                    <a:pt x="494793" y="2378456"/>
                  </a:cubicBezTo>
                  <a:cubicBezTo>
                    <a:pt x="444105" y="2418461"/>
                    <a:pt x="310952" y="2407412"/>
                    <a:pt x="278275" y="2297303"/>
                  </a:cubicBezTo>
                  <a:cubicBezTo>
                    <a:pt x="287924" y="2252853"/>
                    <a:pt x="44389" y="2355596"/>
                    <a:pt x="3865" y="2150237"/>
                  </a:cubicBezTo>
                  <a:cubicBezTo>
                    <a:pt x="9782" y="1811147"/>
                    <a:pt x="-11933" y="1459103"/>
                    <a:pt x="10168" y="1133348"/>
                  </a:cubicBezTo>
                  <a:cubicBezTo>
                    <a:pt x="-1519" y="1100455"/>
                    <a:pt x="29595" y="1118235"/>
                    <a:pt x="150268" y="1068197"/>
                  </a:cubicBezTo>
                  <a:cubicBezTo>
                    <a:pt x="144350" y="1068832"/>
                    <a:pt x="222441" y="1060323"/>
                    <a:pt x="291269" y="963676"/>
                  </a:cubicBezTo>
                  <a:cubicBezTo>
                    <a:pt x="386470" y="954786"/>
                    <a:pt x="511903" y="920496"/>
                    <a:pt x="597070" y="876808"/>
                  </a:cubicBezTo>
                  <a:cubicBezTo>
                    <a:pt x="796477" y="804291"/>
                    <a:pt x="1151165" y="861187"/>
                    <a:pt x="1714009" y="757936"/>
                  </a:cubicBezTo>
                  <a:cubicBezTo>
                    <a:pt x="1824519" y="727964"/>
                    <a:pt x="1997167" y="698119"/>
                    <a:pt x="2151933" y="653923"/>
                  </a:cubicBezTo>
                  <a:cubicBezTo>
                    <a:pt x="2199791" y="682625"/>
                    <a:pt x="2249450" y="484505"/>
                    <a:pt x="2471242" y="549148"/>
                  </a:cubicBezTo>
                  <a:cubicBezTo>
                    <a:pt x="2596290" y="459486"/>
                    <a:pt x="2859122" y="428244"/>
                    <a:pt x="2981082" y="370078"/>
                  </a:cubicBezTo>
                  <a:cubicBezTo>
                    <a:pt x="3097767" y="428371"/>
                    <a:pt x="3264627" y="359791"/>
                    <a:pt x="3396879" y="358521"/>
                  </a:cubicBezTo>
                  <a:cubicBezTo>
                    <a:pt x="3627677" y="353568"/>
                    <a:pt x="3310812" y="279781"/>
                    <a:pt x="3980306" y="246634"/>
                  </a:cubicBezTo>
                  <a:cubicBezTo>
                    <a:pt x="4097635" y="296799"/>
                    <a:pt x="4205830" y="290068"/>
                    <a:pt x="4391857" y="251460"/>
                  </a:cubicBezTo>
                  <a:cubicBezTo>
                    <a:pt x="4536846" y="280035"/>
                    <a:pt x="4594095" y="297434"/>
                    <a:pt x="4711939" y="260604"/>
                  </a:cubicBezTo>
                  <a:cubicBezTo>
                    <a:pt x="4924211" y="206375"/>
                    <a:pt x="5135197" y="124968"/>
                    <a:pt x="5475604" y="38989"/>
                  </a:cubicBezTo>
                  <a:cubicBezTo>
                    <a:pt x="5499276" y="11176"/>
                    <a:pt x="5473932" y="57404"/>
                    <a:pt x="5726215" y="40259"/>
                  </a:cubicBezTo>
                  <a:cubicBezTo>
                    <a:pt x="5742296" y="41783"/>
                    <a:pt x="5771242" y="123444"/>
                    <a:pt x="5866958" y="65024"/>
                  </a:cubicBezTo>
                  <a:cubicBezTo>
                    <a:pt x="5912629" y="93726"/>
                    <a:pt x="6136865" y="63373"/>
                    <a:pt x="6229236" y="0"/>
                  </a:cubicBezTo>
                  <a:cubicBezTo>
                    <a:pt x="6250978" y="2413"/>
                    <a:pt x="6362646" y="50419"/>
                    <a:pt x="6383359" y="7874"/>
                  </a:cubicBezTo>
                  <a:cubicBezTo>
                    <a:pt x="6476190" y="480187"/>
                    <a:pt x="6359301" y="967359"/>
                    <a:pt x="6422340" y="1457198"/>
                  </a:cubicBezTo>
                  <a:cubicBezTo>
                    <a:pt x="6392493" y="1836928"/>
                    <a:pt x="6414620" y="2161159"/>
                    <a:pt x="6414878" y="2579370"/>
                  </a:cubicBezTo>
                  <a:close/>
                </a:path>
              </a:pathLst>
            </a:custGeom>
            <a:blipFill>
              <a:blip r:embed="rId6"/>
              <a:stretch>
                <a:fillRect l="0" t="-1156" r="0" b="-1156"/>
              </a:stretch>
            </a:blipFill>
          </p:spPr>
        </p:sp>
      </p:grpSp>
      <p:sp>
        <p:nvSpPr>
          <p:cNvPr name="Freeform 15" id="15"/>
          <p:cNvSpPr/>
          <p:nvPr/>
        </p:nvSpPr>
        <p:spPr>
          <a:xfrm flipH="false" flipV="false" rot="-1073863">
            <a:off x="1602679" y="2426977"/>
            <a:ext cx="3714730" cy="1137011"/>
          </a:xfrm>
          <a:custGeom>
            <a:avLst/>
            <a:gdLst/>
            <a:ahLst/>
            <a:cxnLst/>
            <a:rect r="r" b="b" t="t" l="l"/>
            <a:pathLst>
              <a:path h="1137011" w="3714730">
                <a:moveTo>
                  <a:pt x="0" y="0"/>
                </a:moveTo>
                <a:lnTo>
                  <a:pt x="3714731" y="0"/>
                </a:lnTo>
                <a:lnTo>
                  <a:pt x="3714731" y="1137012"/>
                </a:lnTo>
                <a:lnTo>
                  <a:pt x="0" y="11370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12401774" y="1255139"/>
            <a:ext cx="967316" cy="1059808"/>
          </a:xfrm>
          <a:custGeom>
            <a:avLst/>
            <a:gdLst/>
            <a:ahLst/>
            <a:cxnLst/>
            <a:rect r="r" b="b" t="t" l="l"/>
            <a:pathLst>
              <a:path h="1059808" w="967316">
                <a:moveTo>
                  <a:pt x="0" y="0"/>
                </a:moveTo>
                <a:lnTo>
                  <a:pt x="967316" y="0"/>
                </a:lnTo>
                <a:lnTo>
                  <a:pt x="967316" y="1059809"/>
                </a:lnTo>
                <a:lnTo>
                  <a:pt x="0" y="105980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7" id="17"/>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8" id="18"/>
          <p:cNvSpPr txBox="true"/>
          <p:nvPr/>
        </p:nvSpPr>
        <p:spPr>
          <a:xfrm rot="0">
            <a:off x="2282130" y="1527955"/>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Frizer/frizerka</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1620997">
            <a:off x="-480323" y="2180430"/>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5529045" y="903749"/>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14345951" y="3152069"/>
            <a:ext cx="2913349" cy="2679370"/>
          </a:xfrm>
          <a:custGeom>
            <a:avLst/>
            <a:gdLst/>
            <a:ahLst/>
            <a:cxnLst/>
            <a:rect r="r" b="b" t="t" l="l"/>
            <a:pathLst>
              <a:path h="2679370" w="2913349">
                <a:moveTo>
                  <a:pt x="0" y="0"/>
                </a:moveTo>
                <a:lnTo>
                  <a:pt x="2913349" y="0"/>
                </a:lnTo>
                <a:lnTo>
                  <a:pt x="2913349" y="2679370"/>
                </a:lnTo>
                <a:lnTo>
                  <a:pt x="0" y="2679370"/>
                </a:lnTo>
                <a:lnTo>
                  <a:pt x="0" y="0"/>
                </a:lnTo>
                <a:close/>
              </a:path>
            </a:pathLst>
          </a:custGeom>
          <a:blipFill>
            <a:blip r:embed="rId10"/>
            <a:stretch>
              <a:fillRect l="0" t="0" r="0" b="-8732"/>
            </a:stretch>
          </a:blipFill>
        </p:spPr>
      </p:sp>
      <p:sp>
        <p:nvSpPr>
          <p:cNvPr name="TextBox 16" id="16"/>
          <p:cNvSpPr txBox="true"/>
          <p:nvPr/>
        </p:nvSpPr>
        <p:spPr>
          <a:xfrm rot="0">
            <a:off x="2158364" y="2748936"/>
            <a:ext cx="12052749" cy="6523296"/>
          </a:xfrm>
          <a:prstGeom prst="rect">
            <a:avLst/>
          </a:prstGeom>
        </p:spPr>
        <p:txBody>
          <a:bodyPr anchor="t" rtlCol="false" tIns="0" lIns="0" bIns="0" rIns="0">
            <a:spAutoFit/>
          </a:bodyPr>
          <a:lstStyle/>
          <a:p>
            <a:pPr algn="l">
              <a:lnSpc>
                <a:spcPts val="2264"/>
              </a:lnSpc>
            </a:pPr>
            <a:r>
              <a:rPr lang="en-US" sz="1811" b="true">
                <a:solidFill>
                  <a:srgbClr val="FFFFFF"/>
                </a:solidFill>
                <a:latin typeface="Open Sans Bold"/>
                <a:ea typeface="Open Sans Bold"/>
                <a:cs typeface="Open Sans Bold"/>
                <a:sym typeface="Open Sans Bold"/>
              </a:rPr>
              <a:t>Obrazovni nivo: III (trogodišnja)</a:t>
            </a:r>
          </a:p>
          <a:p>
            <a:pPr algn="l">
              <a:lnSpc>
                <a:spcPts val="2264"/>
              </a:lnSpc>
            </a:pPr>
          </a:p>
          <a:p>
            <a:pPr algn="l" marL="391055" indent="-195528" lvl="1">
              <a:lnSpc>
                <a:spcPts val="2264"/>
              </a:lnSpc>
              <a:buFont typeface="Arial"/>
              <a:buChar char="•"/>
            </a:pPr>
            <a:r>
              <a:rPr lang="en-US" b="true" sz="1811">
                <a:solidFill>
                  <a:srgbClr val="FFFFFF"/>
                </a:solidFill>
                <a:latin typeface="Open Sans Bold"/>
                <a:ea typeface="Open Sans Bold"/>
                <a:cs typeface="Open Sans Bold"/>
                <a:sym typeface="Open Sans Bold"/>
              </a:rPr>
              <a:t>Friz</a:t>
            </a:r>
            <a:r>
              <a:rPr lang="en-US" b="true" sz="1811">
                <a:solidFill>
                  <a:srgbClr val="FFFFFF"/>
                </a:solidFill>
                <a:latin typeface="Open Sans Bold"/>
                <a:ea typeface="Open Sans Bold"/>
                <a:cs typeface="Open Sans Bold"/>
                <a:sym typeface="Open Sans Bold"/>
              </a:rPr>
              <a:t>iranje i stilizovanje kose: </a:t>
            </a:r>
            <a:r>
              <a:rPr lang="en-US" sz="1811">
                <a:solidFill>
                  <a:srgbClr val="FFFFFF"/>
                </a:solidFill>
                <a:latin typeface="Open Sans"/>
                <a:ea typeface="Open Sans"/>
                <a:cs typeface="Open Sans"/>
                <a:sym typeface="Open Sans"/>
              </a:rPr>
              <a:t>To uključuje sposobnost šišanja, oblikovanja i stiliziranja kose prema željama klijenata.</a:t>
            </a:r>
          </a:p>
          <a:p>
            <a:pPr algn="l" marL="391055" indent="-195528" lvl="1">
              <a:lnSpc>
                <a:spcPts val="2264"/>
              </a:lnSpc>
              <a:buFont typeface="Arial"/>
              <a:buChar char="•"/>
            </a:pPr>
            <a:r>
              <a:rPr lang="en-US" b="true" sz="1811">
                <a:solidFill>
                  <a:srgbClr val="FFFFFF"/>
                </a:solidFill>
                <a:latin typeface="Open Sans Bold"/>
                <a:ea typeface="Open Sans Bold"/>
                <a:cs typeface="Open Sans Bold"/>
                <a:sym typeface="Open Sans Bold"/>
              </a:rPr>
              <a:t>Bojenje kose: </a:t>
            </a:r>
            <a:r>
              <a:rPr lang="en-US" sz="1811">
                <a:solidFill>
                  <a:srgbClr val="FFFFFF"/>
                </a:solidFill>
                <a:latin typeface="Open Sans"/>
                <a:ea typeface="Open Sans"/>
                <a:cs typeface="Open Sans"/>
                <a:sym typeface="Open Sans"/>
              </a:rPr>
              <a:t>Razumjevanje različitih tehnika bojenja kose, kao što su pramenovi, farbanje cijelog tona ili izvlačenje pramenova.</a:t>
            </a:r>
          </a:p>
          <a:p>
            <a:pPr algn="l" marL="391055" indent="-195528" lvl="1">
              <a:lnSpc>
                <a:spcPts val="2264"/>
              </a:lnSpc>
              <a:buFont typeface="Arial"/>
              <a:buChar char="•"/>
            </a:pPr>
            <a:r>
              <a:rPr lang="en-US" b="true" sz="1811">
                <a:solidFill>
                  <a:srgbClr val="FFFFFF"/>
                </a:solidFill>
                <a:latin typeface="Open Sans Bold"/>
                <a:ea typeface="Open Sans Bold"/>
                <a:cs typeface="Open Sans Bold"/>
                <a:sym typeface="Open Sans Bold"/>
              </a:rPr>
              <a:t>Tretmani kose: </a:t>
            </a:r>
            <a:r>
              <a:rPr lang="en-US" sz="1811">
                <a:solidFill>
                  <a:srgbClr val="FFFFFF"/>
                </a:solidFill>
                <a:latin typeface="Open Sans"/>
                <a:ea typeface="Open Sans"/>
                <a:cs typeface="Open Sans"/>
                <a:sym typeface="Open Sans"/>
              </a:rPr>
              <a:t>Sposobnost izvođenja različitih tretmana kose, poput tretmana za hidrataciju, oporavak oštećene kose ili tretmane za njegu vlasišta.</a:t>
            </a:r>
          </a:p>
          <a:p>
            <a:pPr algn="l" marL="391055" indent="-195528" lvl="1">
              <a:lnSpc>
                <a:spcPts val="2264"/>
              </a:lnSpc>
              <a:buFont typeface="Arial"/>
              <a:buChar char="•"/>
            </a:pPr>
            <a:r>
              <a:rPr lang="en-US" b="true" sz="1811">
                <a:solidFill>
                  <a:srgbClr val="FFFFFF"/>
                </a:solidFill>
                <a:latin typeface="Open Sans Bold"/>
                <a:ea typeface="Open Sans Bold"/>
                <a:cs typeface="Open Sans Bold"/>
                <a:sym typeface="Open Sans Bold"/>
              </a:rPr>
              <a:t>Kreativnost u dizajniranju frizura: </a:t>
            </a:r>
            <a:r>
              <a:rPr lang="en-US" sz="1811">
                <a:solidFill>
                  <a:srgbClr val="FFFFFF"/>
                </a:solidFill>
                <a:latin typeface="Open Sans"/>
                <a:ea typeface="Open Sans"/>
                <a:cs typeface="Open Sans"/>
                <a:sym typeface="Open Sans"/>
              </a:rPr>
              <a:t>Mogućnost stvaranja novih i originalnih frizura ili prilagođavanje postojećih trendova i stilova prema potrebama klijenata.</a:t>
            </a:r>
          </a:p>
          <a:p>
            <a:pPr algn="l" marL="391055" indent="-195528" lvl="1">
              <a:lnSpc>
                <a:spcPts val="2264"/>
              </a:lnSpc>
              <a:buFont typeface="Arial"/>
              <a:buChar char="•"/>
            </a:pPr>
            <a:r>
              <a:rPr lang="en-US" b="true" sz="1811">
                <a:solidFill>
                  <a:srgbClr val="FFFFFF"/>
                </a:solidFill>
                <a:latin typeface="Open Sans Bold"/>
                <a:ea typeface="Open Sans Bold"/>
                <a:cs typeface="Open Sans Bold"/>
                <a:sym typeface="Open Sans Bold"/>
              </a:rPr>
              <a:t>Komunikacijske vještine: </a:t>
            </a:r>
            <a:r>
              <a:rPr lang="en-US" sz="1811">
                <a:solidFill>
                  <a:srgbClr val="FFFFFF"/>
                </a:solidFill>
                <a:latin typeface="Open Sans"/>
                <a:ea typeface="Open Sans"/>
                <a:cs typeface="Open Sans"/>
                <a:sym typeface="Open Sans"/>
              </a:rPr>
              <a:t>Važno je biti dobar slušalac i razumjeti potrebe i želje klijenata, kao i jasno komunicirati sa njima kako bi se postigao željeni izgled.</a:t>
            </a:r>
          </a:p>
          <a:p>
            <a:pPr algn="l" marL="391055" indent="-195528" lvl="1">
              <a:lnSpc>
                <a:spcPts val="2264"/>
              </a:lnSpc>
              <a:buFont typeface="Arial"/>
              <a:buChar char="•"/>
            </a:pPr>
            <a:r>
              <a:rPr lang="en-US" b="true" sz="1811">
                <a:solidFill>
                  <a:srgbClr val="FFFFFF"/>
                </a:solidFill>
                <a:latin typeface="Open Sans Bold"/>
                <a:ea typeface="Open Sans Bold"/>
                <a:cs typeface="Open Sans Bold"/>
                <a:sym typeface="Open Sans Bold"/>
              </a:rPr>
              <a:t>Higijena i bezbjednost: </a:t>
            </a:r>
            <a:r>
              <a:rPr lang="en-US" sz="1811">
                <a:solidFill>
                  <a:srgbClr val="FFFFFF"/>
                </a:solidFill>
                <a:latin typeface="Open Sans"/>
                <a:ea typeface="Open Sans"/>
                <a:cs typeface="Open Sans"/>
                <a:sym typeface="Open Sans"/>
              </a:rPr>
              <a:t>Razumjevanje higijenskih standarda i pravilne upotrebe alata i hemikalija kako bi se osigurala bezbjednost klijenata i frizera/ki.</a:t>
            </a:r>
          </a:p>
          <a:p>
            <a:pPr algn="l" marL="391055" indent="-195528" lvl="1">
              <a:lnSpc>
                <a:spcPts val="2264"/>
              </a:lnSpc>
              <a:buFont typeface="Arial"/>
              <a:buChar char="•"/>
            </a:pPr>
            <a:r>
              <a:rPr lang="en-US" b="true" sz="1811">
                <a:solidFill>
                  <a:srgbClr val="FFFFFF"/>
                </a:solidFill>
                <a:latin typeface="Open Sans Bold"/>
                <a:ea typeface="Open Sans Bold"/>
                <a:cs typeface="Open Sans Bold"/>
                <a:sym typeface="Open Sans Bold"/>
              </a:rPr>
              <a:t>Poslovne vještine:</a:t>
            </a:r>
            <a:r>
              <a:rPr lang="en-US" sz="1811">
                <a:solidFill>
                  <a:srgbClr val="FFFFFF"/>
                </a:solidFill>
                <a:latin typeface="Open Sans"/>
                <a:ea typeface="Open Sans"/>
                <a:cs typeface="Open Sans"/>
                <a:sym typeface="Open Sans"/>
              </a:rPr>
              <a:t> Razumjevanje osnova poslovanja u frizerskoj industriji, uključujući upravljanje vremenom, vođenje evidencije, marketing i upravljanje klijentima.</a:t>
            </a:r>
          </a:p>
          <a:p>
            <a:pPr algn="l" marL="391055" indent="-195528" lvl="1">
              <a:lnSpc>
                <a:spcPts val="2264"/>
              </a:lnSpc>
              <a:buFont typeface="Arial"/>
              <a:buChar char="•"/>
            </a:pPr>
            <a:r>
              <a:rPr lang="en-US" b="true" sz="1811">
                <a:solidFill>
                  <a:srgbClr val="FFFFFF"/>
                </a:solidFill>
                <a:latin typeface="Open Sans Bold"/>
                <a:ea typeface="Open Sans Bold"/>
                <a:cs typeface="Open Sans Bold"/>
                <a:sym typeface="Open Sans Bold"/>
              </a:rPr>
              <a:t>Trendovi i modni stilovi: </a:t>
            </a:r>
            <a:r>
              <a:rPr lang="en-US" sz="1811">
                <a:solidFill>
                  <a:srgbClr val="FFFFFF"/>
                </a:solidFill>
                <a:latin typeface="Open Sans"/>
                <a:ea typeface="Open Sans"/>
                <a:cs typeface="Open Sans"/>
                <a:sym typeface="Open Sans"/>
              </a:rPr>
              <a:t>Biti informisan o najnovijim trendovima i modnim stilovima u frizerskoj industriji kako bi se pružio savremen i relevantan servis klijentima.</a:t>
            </a:r>
          </a:p>
          <a:p>
            <a:pPr algn="l" marL="391055" indent="-195528" lvl="1">
              <a:lnSpc>
                <a:spcPts val="2264"/>
              </a:lnSpc>
              <a:buFont typeface="Arial"/>
              <a:buChar char="•"/>
            </a:pPr>
            <a:r>
              <a:rPr lang="en-US" b="true" sz="1811">
                <a:solidFill>
                  <a:srgbClr val="FFFFFF"/>
                </a:solidFill>
                <a:latin typeface="Open Sans Bold"/>
                <a:ea typeface="Open Sans Bold"/>
                <a:cs typeface="Open Sans Bold"/>
                <a:sym typeface="Open Sans Bold"/>
              </a:rPr>
              <a:t>Rad u timu: </a:t>
            </a:r>
            <a:r>
              <a:rPr lang="en-US" sz="1811">
                <a:solidFill>
                  <a:srgbClr val="FFFFFF"/>
                </a:solidFill>
                <a:latin typeface="Open Sans"/>
                <a:ea typeface="Open Sans"/>
                <a:cs typeface="Open Sans"/>
                <a:sym typeface="Open Sans"/>
              </a:rPr>
              <a:t>U mnogim salonima za friziranje, važno je sposobno raditi u timskom okruženju i pružati podršku kolegama.</a:t>
            </a:r>
          </a:p>
          <a:p>
            <a:pPr algn="l" marL="391055" indent="-195528" lvl="1">
              <a:lnSpc>
                <a:spcPts val="2264"/>
              </a:lnSpc>
              <a:buFont typeface="Arial"/>
              <a:buChar char="•"/>
            </a:pPr>
            <a:r>
              <a:rPr lang="en-US" b="true" sz="1811">
                <a:solidFill>
                  <a:srgbClr val="FFFFFF"/>
                </a:solidFill>
                <a:latin typeface="Open Sans Bold"/>
                <a:ea typeface="Open Sans Bold"/>
                <a:cs typeface="Open Sans Bold"/>
                <a:sym typeface="Open Sans Bold"/>
              </a:rPr>
              <a:t>Kontinuirano usavršavanje: </a:t>
            </a:r>
            <a:r>
              <a:rPr lang="en-US" sz="1811">
                <a:solidFill>
                  <a:srgbClr val="FFFFFF"/>
                </a:solidFill>
                <a:latin typeface="Open Sans"/>
                <a:ea typeface="Open Sans"/>
                <a:cs typeface="Open Sans"/>
                <a:sym typeface="Open Sans"/>
              </a:rPr>
              <a:t>Industrija frizerstva je dinamična i uvjek se razvija, pa je važno stalno učiti nove tehnike, trendove i tehnologije kako bi se ostala konkurentna na tržištu.</a:t>
            </a:r>
          </a:p>
          <a:p>
            <a:pPr algn="l">
              <a:lnSpc>
                <a:spcPts val="2008"/>
              </a:lnSpc>
              <a:spcBef>
                <a:spcPct val="0"/>
              </a:spcBef>
            </a:pPr>
          </a:p>
        </p:txBody>
      </p:sp>
      <p:sp>
        <p:nvSpPr>
          <p:cNvPr name="Freeform 17" id="17"/>
          <p:cNvSpPr/>
          <p:nvPr/>
        </p:nvSpPr>
        <p:spPr>
          <a:xfrm flipH="false" flipV="false" rot="0">
            <a:off x="14245943" y="6168625"/>
            <a:ext cx="3048187" cy="2286140"/>
          </a:xfrm>
          <a:custGeom>
            <a:avLst/>
            <a:gdLst/>
            <a:ahLst/>
            <a:cxnLst/>
            <a:rect r="r" b="b" t="t" l="l"/>
            <a:pathLst>
              <a:path h="2286140" w="3048187">
                <a:moveTo>
                  <a:pt x="0" y="0"/>
                </a:moveTo>
                <a:lnTo>
                  <a:pt x="3048187" y="0"/>
                </a:lnTo>
                <a:lnTo>
                  <a:pt x="3048187" y="2286140"/>
                </a:lnTo>
                <a:lnTo>
                  <a:pt x="0" y="2286140"/>
                </a:lnTo>
                <a:lnTo>
                  <a:pt x="0" y="0"/>
                </a:lnTo>
                <a:close/>
              </a:path>
            </a:pathLst>
          </a:custGeom>
          <a:blipFill>
            <a:blip r:embed="rId11"/>
            <a:stretch>
              <a:fillRect l="0" t="0" r="0" b="0"/>
            </a:stretch>
          </a:blipFill>
        </p:spPr>
      </p:sp>
      <p:sp>
        <p:nvSpPr>
          <p:cNvPr name="TextBox 18" id="18"/>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9" id="19"/>
          <p:cNvSpPr txBox="true"/>
          <p:nvPr/>
        </p:nvSpPr>
        <p:spPr>
          <a:xfrm rot="0">
            <a:off x="3153770" y="117656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Frizer/frizerka</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253182">
            <a:off x="474408" y="6202846"/>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595576" y="969811"/>
            <a:ext cx="967316" cy="1059808"/>
          </a:xfrm>
          <a:custGeom>
            <a:avLst/>
            <a:gdLst/>
            <a:ahLst/>
            <a:cxnLst/>
            <a:rect r="r" b="b" t="t" l="l"/>
            <a:pathLst>
              <a:path h="1059808" w="967316">
                <a:moveTo>
                  <a:pt x="0" y="0"/>
                </a:moveTo>
                <a:lnTo>
                  <a:pt x="967315" y="0"/>
                </a:lnTo>
                <a:lnTo>
                  <a:pt x="967315"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4339409" y="3562467"/>
            <a:ext cx="12764313" cy="5553660"/>
          </a:xfrm>
          <a:custGeom>
            <a:avLst/>
            <a:gdLst/>
            <a:ahLst/>
            <a:cxnLst/>
            <a:rect r="r" b="b" t="t" l="l"/>
            <a:pathLst>
              <a:path h="5553660" w="12764313">
                <a:moveTo>
                  <a:pt x="0" y="0"/>
                </a:moveTo>
                <a:lnTo>
                  <a:pt x="12764313" y="0"/>
                </a:lnTo>
                <a:lnTo>
                  <a:pt x="12764313" y="5553660"/>
                </a:lnTo>
                <a:lnTo>
                  <a:pt x="0" y="5553660"/>
                </a:lnTo>
                <a:lnTo>
                  <a:pt x="0" y="0"/>
                </a:lnTo>
                <a:close/>
              </a:path>
            </a:pathLst>
          </a:custGeom>
          <a:blipFill>
            <a:blip r:embed="rId10"/>
            <a:stretch>
              <a:fillRect l="0" t="0" r="0" b="0"/>
            </a:stretch>
          </a:blipFill>
        </p:spPr>
      </p:sp>
      <p:sp>
        <p:nvSpPr>
          <p:cNvPr name="TextBox 16" id="16"/>
          <p:cNvSpPr txBox="true"/>
          <p:nvPr/>
        </p:nvSpPr>
        <p:spPr>
          <a:xfrm rot="0">
            <a:off x="1102757" y="4200303"/>
            <a:ext cx="3236652" cy="821645"/>
          </a:xfrm>
          <a:prstGeom prst="rect">
            <a:avLst/>
          </a:prstGeom>
        </p:spPr>
        <p:txBody>
          <a:bodyPr anchor="t" rtlCol="false" tIns="0" lIns="0" bIns="0" rIns="0">
            <a:spAutoFit/>
          </a:bodyPr>
          <a:lstStyle/>
          <a:p>
            <a:pPr algn="l">
              <a:lnSpc>
                <a:spcPts val="3258"/>
              </a:lnSpc>
              <a:spcBef>
                <a:spcPct val="0"/>
              </a:spcBef>
            </a:pPr>
            <a:r>
              <a:rPr lang="en-US" b="true" sz="2607">
                <a:solidFill>
                  <a:srgbClr val="FFFFFF"/>
                </a:solidFill>
                <a:latin typeface="Open Sans Bold"/>
                <a:ea typeface="Open Sans Bold"/>
                <a:cs typeface="Open Sans Bold"/>
                <a:sym typeface="Open Sans Bold"/>
              </a:rPr>
              <a:t>Radovi naših učenika</a:t>
            </a:r>
          </a:p>
        </p:txBody>
      </p:sp>
      <p:sp>
        <p:nvSpPr>
          <p:cNvPr name="TextBox 17" id="17"/>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8" id="18"/>
          <p:cNvSpPr txBox="true"/>
          <p:nvPr/>
        </p:nvSpPr>
        <p:spPr>
          <a:xfrm rot="0">
            <a:off x="2158364" y="109669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Frizer/frizerka</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253182">
            <a:off x="424765" y="6329436"/>
            <a:ext cx="3714730" cy="1137011"/>
          </a:xfrm>
          <a:custGeom>
            <a:avLst/>
            <a:gdLst/>
            <a:ahLst/>
            <a:cxnLst/>
            <a:rect r="r" b="b" t="t" l="l"/>
            <a:pathLst>
              <a:path h="1137011" w="3714730">
                <a:moveTo>
                  <a:pt x="0" y="0"/>
                </a:moveTo>
                <a:lnTo>
                  <a:pt x="3714730" y="0"/>
                </a:lnTo>
                <a:lnTo>
                  <a:pt x="3714730" y="1137012"/>
                </a:lnTo>
                <a:lnTo>
                  <a:pt x="0" y="11370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595576" y="969811"/>
            <a:ext cx="967316" cy="1059808"/>
          </a:xfrm>
          <a:custGeom>
            <a:avLst/>
            <a:gdLst/>
            <a:ahLst/>
            <a:cxnLst/>
            <a:rect r="r" b="b" t="t" l="l"/>
            <a:pathLst>
              <a:path h="1059808" w="967316">
                <a:moveTo>
                  <a:pt x="0" y="0"/>
                </a:moveTo>
                <a:lnTo>
                  <a:pt x="967315" y="0"/>
                </a:lnTo>
                <a:lnTo>
                  <a:pt x="967315"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4100177" y="4531828"/>
            <a:ext cx="12957200" cy="4726472"/>
          </a:xfrm>
          <a:custGeom>
            <a:avLst/>
            <a:gdLst/>
            <a:ahLst/>
            <a:cxnLst/>
            <a:rect r="r" b="b" t="t" l="l"/>
            <a:pathLst>
              <a:path h="4726472" w="12957200">
                <a:moveTo>
                  <a:pt x="0" y="0"/>
                </a:moveTo>
                <a:lnTo>
                  <a:pt x="12957199" y="0"/>
                </a:lnTo>
                <a:lnTo>
                  <a:pt x="12957199" y="4726472"/>
                </a:lnTo>
                <a:lnTo>
                  <a:pt x="0" y="4726472"/>
                </a:lnTo>
                <a:lnTo>
                  <a:pt x="0" y="0"/>
                </a:lnTo>
                <a:close/>
              </a:path>
            </a:pathLst>
          </a:custGeom>
          <a:blipFill>
            <a:blip r:embed="rId10"/>
            <a:stretch>
              <a:fillRect l="0" t="0" r="0" b="0"/>
            </a:stretch>
          </a:blipFill>
        </p:spPr>
      </p:sp>
      <p:sp>
        <p:nvSpPr>
          <p:cNvPr name="TextBox 16" id="16"/>
          <p:cNvSpPr txBox="true"/>
          <p:nvPr/>
        </p:nvSpPr>
        <p:spPr>
          <a:xfrm rot="0">
            <a:off x="1200725" y="2359936"/>
            <a:ext cx="16058575" cy="2459945"/>
          </a:xfrm>
          <a:prstGeom prst="rect">
            <a:avLst/>
          </a:prstGeom>
        </p:spPr>
        <p:txBody>
          <a:bodyPr anchor="t" rtlCol="false" tIns="0" lIns="0" bIns="0" rIns="0">
            <a:spAutoFit/>
          </a:bodyPr>
          <a:lstStyle/>
          <a:p>
            <a:pPr algn="l">
              <a:lnSpc>
                <a:spcPts val="3258"/>
              </a:lnSpc>
            </a:pPr>
            <a:r>
              <a:rPr lang="en-US" sz="2607" b="true">
                <a:solidFill>
                  <a:srgbClr val="FFFFFF"/>
                </a:solidFill>
                <a:latin typeface="Open Sans Bold"/>
                <a:ea typeface="Open Sans Bold"/>
                <a:cs typeface="Open Sans Bold"/>
                <a:sym typeface="Open Sans Bold"/>
              </a:rPr>
              <a:t>Posjeta akademiji „Brezar” u Sarajevu</a:t>
            </a:r>
          </a:p>
          <a:p>
            <a:pPr algn="l">
              <a:lnSpc>
                <a:spcPts val="3258"/>
              </a:lnSpc>
            </a:pPr>
          </a:p>
          <a:p>
            <a:pPr algn="l">
              <a:lnSpc>
                <a:spcPts val="3258"/>
              </a:lnSpc>
            </a:pPr>
            <a:r>
              <a:rPr lang="en-US" sz="2607">
                <a:solidFill>
                  <a:srgbClr val="FFFFFF"/>
                </a:solidFill>
                <a:latin typeface="Open Sans"/>
                <a:ea typeface="Open Sans"/>
                <a:cs typeface="Open Sans"/>
                <a:sym typeface="Open Sans"/>
              </a:rPr>
              <a:t>Dana 16.12.2025.god. učenici frizerske struke I,II,IIIF odjeljenja MSŠ ‘’Musa Ćazim Ćatić’’ posjetili su akademiju ‘’Brezar’’ u Sarajevu.</a:t>
            </a:r>
          </a:p>
          <a:p>
            <a:pPr algn="l">
              <a:lnSpc>
                <a:spcPts val="3258"/>
              </a:lnSpc>
            </a:pPr>
            <a:r>
              <a:rPr lang="en-US" sz="2607">
                <a:solidFill>
                  <a:srgbClr val="FFFFFF"/>
                </a:solidFill>
                <a:latin typeface="Open Sans"/>
                <a:ea typeface="Open Sans"/>
                <a:cs typeface="Open Sans"/>
                <a:sym typeface="Open Sans"/>
              </a:rPr>
              <a:t>U stručnoj posjeti učestovalo je 35 učenika I 4 predmetna profesora. </a:t>
            </a:r>
          </a:p>
          <a:p>
            <a:pPr algn="l">
              <a:lnSpc>
                <a:spcPts val="3258"/>
              </a:lnSpc>
              <a:spcBef>
                <a:spcPct val="0"/>
              </a:spcBef>
            </a:pPr>
          </a:p>
        </p:txBody>
      </p:sp>
      <p:sp>
        <p:nvSpPr>
          <p:cNvPr name="TextBox 17" id="17"/>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8" id="18"/>
          <p:cNvSpPr txBox="true"/>
          <p:nvPr/>
        </p:nvSpPr>
        <p:spPr>
          <a:xfrm rot="0">
            <a:off x="2158364" y="109669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Frizer/frizerka</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253182">
            <a:off x="424765" y="6329436"/>
            <a:ext cx="3714730" cy="1137011"/>
          </a:xfrm>
          <a:custGeom>
            <a:avLst/>
            <a:gdLst/>
            <a:ahLst/>
            <a:cxnLst/>
            <a:rect r="r" b="b" t="t" l="l"/>
            <a:pathLst>
              <a:path h="1137011" w="3714730">
                <a:moveTo>
                  <a:pt x="0" y="0"/>
                </a:moveTo>
                <a:lnTo>
                  <a:pt x="3714730" y="0"/>
                </a:lnTo>
                <a:lnTo>
                  <a:pt x="3714730" y="1137012"/>
                </a:lnTo>
                <a:lnTo>
                  <a:pt x="0" y="11370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4595576" y="969811"/>
            <a:ext cx="967316" cy="1059808"/>
          </a:xfrm>
          <a:custGeom>
            <a:avLst/>
            <a:gdLst/>
            <a:ahLst/>
            <a:cxnLst/>
            <a:rect r="r" b="b" t="t" l="l"/>
            <a:pathLst>
              <a:path h="1059808" w="967316">
                <a:moveTo>
                  <a:pt x="0" y="0"/>
                </a:moveTo>
                <a:lnTo>
                  <a:pt x="967315" y="0"/>
                </a:lnTo>
                <a:lnTo>
                  <a:pt x="967315"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6458356" y="2833516"/>
            <a:ext cx="4964992" cy="6424784"/>
          </a:xfrm>
          <a:custGeom>
            <a:avLst/>
            <a:gdLst/>
            <a:ahLst/>
            <a:cxnLst/>
            <a:rect r="r" b="b" t="t" l="l"/>
            <a:pathLst>
              <a:path h="6424784" w="4964992">
                <a:moveTo>
                  <a:pt x="0" y="0"/>
                </a:moveTo>
                <a:lnTo>
                  <a:pt x="4964992" y="0"/>
                </a:lnTo>
                <a:lnTo>
                  <a:pt x="4964992" y="6424784"/>
                </a:lnTo>
                <a:lnTo>
                  <a:pt x="0" y="6424784"/>
                </a:lnTo>
                <a:lnTo>
                  <a:pt x="0" y="0"/>
                </a:lnTo>
                <a:close/>
              </a:path>
            </a:pathLst>
          </a:custGeom>
          <a:blipFill>
            <a:blip r:embed="rId10"/>
            <a:stretch>
              <a:fillRect l="0" t="0" r="0" b="0"/>
            </a:stretch>
          </a:blipFill>
        </p:spPr>
      </p:sp>
      <p:sp>
        <p:nvSpPr>
          <p:cNvPr name="TextBox 16" id="16"/>
          <p:cNvSpPr txBox="true"/>
          <p:nvPr/>
        </p:nvSpPr>
        <p:spPr>
          <a:xfrm rot="0">
            <a:off x="1200725" y="2359936"/>
            <a:ext cx="16058575" cy="1640795"/>
          </a:xfrm>
          <a:prstGeom prst="rect">
            <a:avLst/>
          </a:prstGeom>
        </p:spPr>
        <p:txBody>
          <a:bodyPr anchor="t" rtlCol="false" tIns="0" lIns="0" bIns="0" rIns="0">
            <a:spAutoFit/>
          </a:bodyPr>
          <a:lstStyle/>
          <a:p>
            <a:pPr algn="l">
              <a:lnSpc>
                <a:spcPts val="3258"/>
              </a:lnSpc>
            </a:pPr>
            <a:r>
              <a:rPr lang="en-US" sz="2607" b="true">
                <a:solidFill>
                  <a:srgbClr val="FFFFFF"/>
                </a:solidFill>
                <a:latin typeface="Open Sans Bold"/>
                <a:ea typeface="Open Sans Bold"/>
                <a:cs typeface="Open Sans Bold"/>
                <a:sym typeface="Open Sans Bold"/>
              </a:rPr>
              <a:t>Posjeta akademiji „Brezar” u Sarajevu</a:t>
            </a:r>
          </a:p>
          <a:p>
            <a:pPr algn="l">
              <a:lnSpc>
                <a:spcPts val="3258"/>
              </a:lnSpc>
            </a:pPr>
          </a:p>
          <a:p>
            <a:pPr algn="l">
              <a:lnSpc>
                <a:spcPts val="3258"/>
              </a:lnSpc>
            </a:pPr>
          </a:p>
          <a:p>
            <a:pPr algn="l">
              <a:lnSpc>
                <a:spcPts val="3258"/>
              </a:lnSpc>
              <a:spcBef>
                <a:spcPct val="0"/>
              </a:spcBef>
            </a:pPr>
          </a:p>
        </p:txBody>
      </p:sp>
      <p:sp>
        <p:nvSpPr>
          <p:cNvPr name="TextBox 17" id="17"/>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8" id="18"/>
          <p:cNvSpPr txBox="true"/>
          <p:nvPr/>
        </p:nvSpPr>
        <p:spPr>
          <a:xfrm rot="0">
            <a:off x="2158364" y="1096694"/>
            <a:ext cx="13213534" cy="786992"/>
          </a:xfrm>
          <a:prstGeom prst="rect">
            <a:avLst/>
          </a:prstGeom>
        </p:spPr>
        <p:txBody>
          <a:bodyPr anchor="t" rtlCol="false" tIns="0" lIns="0" bIns="0" rIns="0">
            <a:spAutoFit/>
          </a:bodyPr>
          <a:lstStyle/>
          <a:p>
            <a:pPr algn="ctr">
              <a:lnSpc>
                <a:spcPts val="6330"/>
              </a:lnSpc>
            </a:pPr>
            <a:r>
              <a:rPr lang="en-US" sz="5064">
                <a:solidFill>
                  <a:srgbClr val="FFFFFF"/>
                </a:solidFill>
                <a:latin typeface="Finger Paint"/>
                <a:ea typeface="Finger Paint"/>
                <a:cs typeface="Finger Paint"/>
                <a:sym typeface="Finger Paint"/>
              </a:rPr>
              <a:t>Frizer/frizerka</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9519629" y="1831472"/>
            <a:ext cx="9300744" cy="6822233"/>
            <a:chOff x="0" y="0"/>
            <a:chExt cx="4198620" cy="3079750"/>
          </a:xfrm>
        </p:grpSpPr>
        <p:sp>
          <p:nvSpPr>
            <p:cNvPr name="Freeform 14" id="14"/>
            <p:cNvSpPr/>
            <p:nvPr/>
          </p:nvSpPr>
          <p:spPr>
            <a:xfrm flipH="false" flipV="false" rot="0">
              <a:off x="-5484" y="-27"/>
              <a:ext cx="4207914" cy="3081047"/>
            </a:xfrm>
            <a:custGeom>
              <a:avLst/>
              <a:gdLst/>
              <a:ahLst/>
              <a:cxnLst/>
              <a:rect r="r" b="b" t="t" l="l"/>
              <a:pathLst>
                <a:path h="3081047" w="4207914">
                  <a:moveTo>
                    <a:pt x="4188864" y="1508787"/>
                  </a:moveTo>
                  <a:cubicBezTo>
                    <a:pt x="4192674" y="1506247"/>
                    <a:pt x="4196484" y="1504977"/>
                    <a:pt x="4199024" y="1501167"/>
                  </a:cubicBezTo>
                  <a:cubicBezTo>
                    <a:pt x="4201564" y="1498627"/>
                    <a:pt x="4206644" y="1494817"/>
                    <a:pt x="4206644" y="1491007"/>
                  </a:cubicBezTo>
                  <a:cubicBezTo>
                    <a:pt x="4206644" y="1488467"/>
                    <a:pt x="4201564" y="1484657"/>
                    <a:pt x="4199024" y="1482117"/>
                  </a:cubicBezTo>
                  <a:lnTo>
                    <a:pt x="4187594" y="1470687"/>
                  </a:lnTo>
                  <a:cubicBezTo>
                    <a:pt x="4190134" y="1468147"/>
                    <a:pt x="4195214" y="1466877"/>
                    <a:pt x="4195214" y="1463067"/>
                  </a:cubicBezTo>
                  <a:cubicBezTo>
                    <a:pt x="4197754" y="1452907"/>
                    <a:pt x="4201564" y="1442747"/>
                    <a:pt x="4201564" y="1432587"/>
                  </a:cubicBezTo>
                  <a:cubicBezTo>
                    <a:pt x="4201564" y="1427507"/>
                    <a:pt x="4192674" y="1423697"/>
                    <a:pt x="4187594" y="1417347"/>
                  </a:cubicBezTo>
                  <a:cubicBezTo>
                    <a:pt x="4192674" y="1417347"/>
                    <a:pt x="4195214" y="1417347"/>
                    <a:pt x="4199024" y="1416077"/>
                  </a:cubicBezTo>
                  <a:lnTo>
                    <a:pt x="4199024" y="1412267"/>
                  </a:lnTo>
                  <a:lnTo>
                    <a:pt x="4187594" y="1412267"/>
                  </a:lnTo>
                  <a:cubicBezTo>
                    <a:pt x="4179974" y="1407187"/>
                    <a:pt x="4172354" y="1397027"/>
                    <a:pt x="4169814" y="1398297"/>
                  </a:cubicBezTo>
                  <a:cubicBezTo>
                    <a:pt x="4155844" y="1405917"/>
                    <a:pt x="4155844" y="1395757"/>
                    <a:pt x="4153304" y="1388137"/>
                  </a:cubicBezTo>
                  <a:cubicBezTo>
                    <a:pt x="4148224" y="1389407"/>
                    <a:pt x="4143144" y="1390677"/>
                    <a:pt x="4139334" y="1389407"/>
                  </a:cubicBezTo>
                  <a:cubicBezTo>
                    <a:pt x="4130444" y="1388137"/>
                    <a:pt x="4121554" y="1384327"/>
                    <a:pt x="4112664" y="1384327"/>
                  </a:cubicBezTo>
                  <a:cubicBezTo>
                    <a:pt x="4101234" y="1383057"/>
                    <a:pt x="4088534" y="1383057"/>
                    <a:pt x="4075834" y="1381787"/>
                  </a:cubicBezTo>
                  <a:cubicBezTo>
                    <a:pt x="4056784" y="1379247"/>
                    <a:pt x="4037734" y="1376707"/>
                    <a:pt x="4018684" y="1374167"/>
                  </a:cubicBezTo>
                  <a:cubicBezTo>
                    <a:pt x="4017414" y="1374167"/>
                    <a:pt x="4014874" y="1376707"/>
                    <a:pt x="4013604" y="1376707"/>
                  </a:cubicBezTo>
                  <a:cubicBezTo>
                    <a:pt x="4003444" y="1375437"/>
                    <a:pt x="3993284" y="1374167"/>
                    <a:pt x="3984394" y="1371627"/>
                  </a:cubicBezTo>
                  <a:cubicBezTo>
                    <a:pt x="3981854" y="1370357"/>
                    <a:pt x="3980584" y="1364007"/>
                    <a:pt x="3980584" y="1361467"/>
                  </a:cubicBezTo>
                  <a:cubicBezTo>
                    <a:pt x="3994554" y="1351307"/>
                    <a:pt x="4008524" y="1341147"/>
                    <a:pt x="4017414" y="1334797"/>
                  </a:cubicBezTo>
                  <a:cubicBezTo>
                    <a:pt x="4027574" y="1333527"/>
                    <a:pt x="4033924" y="1332257"/>
                    <a:pt x="4042814" y="1332257"/>
                  </a:cubicBezTo>
                  <a:cubicBezTo>
                    <a:pt x="4035194" y="1322097"/>
                    <a:pt x="4030114" y="1317017"/>
                    <a:pt x="4023764" y="1309397"/>
                  </a:cubicBezTo>
                  <a:cubicBezTo>
                    <a:pt x="4019954" y="1310667"/>
                    <a:pt x="4016144" y="1311937"/>
                    <a:pt x="4009794" y="1314477"/>
                  </a:cubicBezTo>
                  <a:cubicBezTo>
                    <a:pt x="4009794" y="1308127"/>
                    <a:pt x="4009794" y="1301777"/>
                    <a:pt x="4011064" y="1301777"/>
                  </a:cubicBezTo>
                  <a:cubicBezTo>
                    <a:pt x="4016144" y="1300507"/>
                    <a:pt x="4023764" y="1299237"/>
                    <a:pt x="4027574" y="1301777"/>
                  </a:cubicBezTo>
                  <a:cubicBezTo>
                    <a:pt x="4032654" y="1305587"/>
                    <a:pt x="4035194" y="1311937"/>
                    <a:pt x="4040274" y="1319557"/>
                  </a:cubicBezTo>
                  <a:cubicBezTo>
                    <a:pt x="4042814" y="1319557"/>
                    <a:pt x="4047894" y="1320827"/>
                    <a:pt x="4052974" y="1320827"/>
                  </a:cubicBezTo>
                  <a:cubicBezTo>
                    <a:pt x="4051704" y="1304317"/>
                    <a:pt x="4051704" y="1304317"/>
                    <a:pt x="4037734" y="1280187"/>
                  </a:cubicBezTo>
                  <a:cubicBezTo>
                    <a:pt x="4055514" y="1280187"/>
                    <a:pt x="4060594" y="1275107"/>
                    <a:pt x="4056784" y="1257327"/>
                  </a:cubicBezTo>
                  <a:cubicBezTo>
                    <a:pt x="4068214" y="1256057"/>
                    <a:pt x="4080914" y="1254787"/>
                    <a:pt x="4092344" y="1254787"/>
                  </a:cubicBezTo>
                  <a:cubicBezTo>
                    <a:pt x="4091074" y="1252247"/>
                    <a:pt x="4088534" y="1247167"/>
                    <a:pt x="4087264" y="1243357"/>
                  </a:cubicBezTo>
                  <a:cubicBezTo>
                    <a:pt x="4092344" y="1244627"/>
                    <a:pt x="4096154" y="1245897"/>
                    <a:pt x="4098694" y="1247167"/>
                  </a:cubicBezTo>
                  <a:cubicBezTo>
                    <a:pt x="4099964" y="1240817"/>
                    <a:pt x="4099964" y="1234467"/>
                    <a:pt x="4101234" y="1229387"/>
                  </a:cubicBezTo>
                  <a:cubicBezTo>
                    <a:pt x="4102504" y="1223037"/>
                    <a:pt x="4103774" y="1215417"/>
                    <a:pt x="4105044" y="1209067"/>
                  </a:cubicBezTo>
                  <a:cubicBezTo>
                    <a:pt x="4105044" y="1206527"/>
                    <a:pt x="4103774" y="1202717"/>
                    <a:pt x="4105044" y="1198907"/>
                  </a:cubicBezTo>
                  <a:cubicBezTo>
                    <a:pt x="4108854" y="1188747"/>
                    <a:pt x="4110124" y="1173507"/>
                    <a:pt x="4106314" y="1165887"/>
                  </a:cubicBezTo>
                  <a:cubicBezTo>
                    <a:pt x="4108854" y="1163347"/>
                    <a:pt x="4110124" y="1159537"/>
                    <a:pt x="4110124" y="1156997"/>
                  </a:cubicBezTo>
                  <a:cubicBezTo>
                    <a:pt x="4110124" y="1146837"/>
                    <a:pt x="4110124" y="1135407"/>
                    <a:pt x="4108854" y="1125247"/>
                  </a:cubicBezTo>
                  <a:cubicBezTo>
                    <a:pt x="4107584" y="1115087"/>
                    <a:pt x="4106314" y="1106197"/>
                    <a:pt x="4105044" y="1096037"/>
                  </a:cubicBezTo>
                  <a:cubicBezTo>
                    <a:pt x="4103774" y="1093497"/>
                    <a:pt x="4103774" y="1090957"/>
                    <a:pt x="4105044" y="1087147"/>
                  </a:cubicBezTo>
                  <a:cubicBezTo>
                    <a:pt x="4108854" y="1076987"/>
                    <a:pt x="4111394" y="1066827"/>
                    <a:pt x="4103774" y="1056667"/>
                  </a:cubicBezTo>
                  <a:cubicBezTo>
                    <a:pt x="4101234" y="1054127"/>
                    <a:pt x="4102504" y="1047777"/>
                    <a:pt x="4103774" y="1043967"/>
                  </a:cubicBezTo>
                  <a:cubicBezTo>
                    <a:pt x="4107584" y="1029997"/>
                    <a:pt x="4099964" y="1018567"/>
                    <a:pt x="4085994" y="1016027"/>
                  </a:cubicBezTo>
                  <a:lnTo>
                    <a:pt x="4080914" y="1016027"/>
                  </a:lnTo>
                  <a:cubicBezTo>
                    <a:pt x="4082184" y="1012217"/>
                    <a:pt x="4083454" y="1010947"/>
                    <a:pt x="4084724" y="1008407"/>
                  </a:cubicBezTo>
                  <a:cubicBezTo>
                    <a:pt x="4080914" y="1007137"/>
                    <a:pt x="4077104" y="1007137"/>
                    <a:pt x="4074564" y="1004597"/>
                  </a:cubicBezTo>
                  <a:cubicBezTo>
                    <a:pt x="4072024" y="1003327"/>
                    <a:pt x="4070754" y="999517"/>
                    <a:pt x="4068214" y="998247"/>
                  </a:cubicBezTo>
                  <a:cubicBezTo>
                    <a:pt x="4058054" y="993167"/>
                    <a:pt x="4046624" y="988087"/>
                    <a:pt x="4035194" y="983007"/>
                  </a:cubicBezTo>
                  <a:cubicBezTo>
                    <a:pt x="4031384" y="981737"/>
                    <a:pt x="4026304" y="981737"/>
                    <a:pt x="4022494" y="981737"/>
                  </a:cubicBezTo>
                  <a:cubicBezTo>
                    <a:pt x="4019954" y="983007"/>
                    <a:pt x="4018684" y="977927"/>
                    <a:pt x="4016144" y="977927"/>
                  </a:cubicBezTo>
                  <a:cubicBezTo>
                    <a:pt x="3998364" y="974117"/>
                    <a:pt x="3980584" y="971577"/>
                    <a:pt x="3962804" y="966497"/>
                  </a:cubicBezTo>
                  <a:cubicBezTo>
                    <a:pt x="3948834" y="961417"/>
                    <a:pt x="3932324" y="971577"/>
                    <a:pt x="3918354" y="961417"/>
                  </a:cubicBezTo>
                  <a:cubicBezTo>
                    <a:pt x="3917084" y="960147"/>
                    <a:pt x="3914544" y="962687"/>
                    <a:pt x="3913274" y="962687"/>
                  </a:cubicBezTo>
                  <a:cubicBezTo>
                    <a:pt x="3901844" y="960147"/>
                    <a:pt x="3891684" y="966497"/>
                    <a:pt x="3880254" y="962687"/>
                  </a:cubicBezTo>
                  <a:cubicBezTo>
                    <a:pt x="3868824" y="958877"/>
                    <a:pt x="3856124" y="957607"/>
                    <a:pt x="3851044" y="946177"/>
                  </a:cubicBezTo>
                  <a:cubicBezTo>
                    <a:pt x="3845964" y="934747"/>
                    <a:pt x="3842154" y="923317"/>
                    <a:pt x="3842154" y="911887"/>
                  </a:cubicBezTo>
                  <a:cubicBezTo>
                    <a:pt x="3843424" y="897917"/>
                    <a:pt x="3849774" y="882677"/>
                    <a:pt x="3825644" y="885217"/>
                  </a:cubicBezTo>
                  <a:cubicBezTo>
                    <a:pt x="3826914" y="882677"/>
                    <a:pt x="3826914" y="880137"/>
                    <a:pt x="3828184" y="878867"/>
                  </a:cubicBezTo>
                  <a:cubicBezTo>
                    <a:pt x="3754524" y="871247"/>
                    <a:pt x="3680864" y="864897"/>
                    <a:pt x="3608474" y="857277"/>
                  </a:cubicBezTo>
                  <a:cubicBezTo>
                    <a:pt x="3605934" y="848387"/>
                    <a:pt x="3603394" y="838227"/>
                    <a:pt x="3600854" y="824257"/>
                  </a:cubicBezTo>
                  <a:cubicBezTo>
                    <a:pt x="3614824" y="839497"/>
                    <a:pt x="3627524" y="848387"/>
                    <a:pt x="3645304" y="847117"/>
                  </a:cubicBezTo>
                  <a:cubicBezTo>
                    <a:pt x="3646574" y="836957"/>
                    <a:pt x="3645304" y="829337"/>
                    <a:pt x="3635144" y="822987"/>
                  </a:cubicBezTo>
                  <a:cubicBezTo>
                    <a:pt x="3633874" y="821717"/>
                    <a:pt x="3632604" y="816637"/>
                    <a:pt x="3633874" y="814097"/>
                  </a:cubicBezTo>
                  <a:cubicBezTo>
                    <a:pt x="3638954" y="801397"/>
                    <a:pt x="3644034" y="789967"/>
                    <a:pt x="3647844" y="778537"/>
                  </a:cubicBezTo>
                  <a:cubicBezTo>
                    <a:pt x="3652924" y="782347"/>
                    <a:pt x="3656734" y="784887"/>
                    <a:pt x="3661814" y="787427"/>
                  </a:cubicBezTo>
                  <a:lnTo>
                    <a:pt x="3664354" y="784887"/>
                  </a:lnTo>
                  <a:lnTo>
                    <a:pt x="3649114" y="762027"/>
                  </a:lnTo>
                  <a:cubicBezTo>
                    <a:pt x="3659274" y="764567"/>
                    <a:pt x="3668164" y="765837"/>
                    <a:pt x="3679594" y="768377"/>
                  </a:cubicBezTo>
                  <a:cubicBezTo>
                    <a:pt x="3675784" y="760757"/>
                    <a:pt x="3671974" y="755677"/>
                    <a:pt x="3671974" y="755677"/>
                  </a:cubicBezTo>
                  <a:cubicBezTo>
                    <a:pt x="3678324" y="750597"/>
                    <a:pt x="3684674" y="745517"/>
                    <a:pt x="3693564" y="739167"/>
                  </a:cubicBezTo>
                  <a:cubicBezTo>
                    <a:pt x="3693564" y="737897"/>
                    <a:pt x="3694834" y="730277"/>
                    <a:pt x="3698644" y="729007"/>
                  </a:cubicBezTo>
                  <a:cubicBezTo>
                    <a:pt x="3706264" y="725197"/>
                    <a:pt x="3708804" y="731547"/>
                    <a:pt x="3711344" y="737897"/>
                  </a:cubicBezTo>
                  <a:cubicBezTo>
                    <a:pt x="3712614" y="741707"/>
                    <a:pt x="3720234" y="742977"/>
                    <a:pt x="3725314" y="744247"/>
                  </a:cubicBezTo>
                  <a:cubicBezTo>
                    <a:pt x="3730394" y="745517"/>
                    <a:pt x="3736744" y="745517"/>
                    <a:pt x="3743094" y="744247"/>
                  </a:cubicBezTo>
                  <a:cubicBezTo>
                    <a:pt x="3753254" y="744247"/>
                    <a:pt x="3763414" y="742977"/>
                    <a:pt x="3777384" y="741707"/>
                  </a:cubicBezTo>
                  <a:cubicBezTo>
                    <a:pt x="3767224" y="739167"/>
                    <a:pt x="3759604" y="736627"/>
                    <a:pt x="3753254" y="735357"/>
                  </a:cubicBezTo>
                  <a:cubicBezTo>
                    <a:pt x="3753254" y="734087"/>
                    <a:pt x="3753254" y="732817"/>
                    <a:pt x="3751984" y="731547"/>
                  </a:cubicBezTo>
                  <a:cubicBezTo>
                    <a:pt x="3762144" y="729007"/>
                    <a:pt x="3772304" y="726467"/>
                    <a:pt x="3781194" y="723927"/>
                  </a:cubicBezTo>
                  <a:cubicBezTo>
                    <a:pt x="3791354" y="726467"/>
                    <a:pt x="3800244" y="730277"/>
                    <a:pt x="3807864" y="732817"/>
                  </a:cubicBezTo>
                  <a:cubicBezTo>
                    <a:pt x="3810404" y="755677"/>
                    <a:pt x="3825644" y="736627"/>
                    <a:pt x="3834534" y="739167"/>
                  </a:cubicBezTo>
                  <a:cubicBezTo>
                    <a:pt x="3831994" y="734087"/>
                    <a:pt x="3828184" y="729007"/>
                    <a:pt x="3824374" y="722657"/>
                  </a:cubicBezTo>
                  <a:cubicBezTo>
                    <a:pt x="3840884" y="725197"/>
                    <a:pt x="3857394" y="725197"/>
                    <a:pt x="3868824" y="737897"/>
                  </a:cubicBezTo>
                  <a:cubicBezTo>
                    <a:pt x="3870094" y="739167"/>
                    <a:pt x="3875174" y="737897"/>
                    <a:pt x="3877714" y="736627"/>
                  </a:cubicBezTo>
                  <a:cubicBezTo>
                    <a:pt x="3881524" y="737897"/>
                    <a:pt x="3887874" y="740437"/>
                    <a:pt x="3890414" y="739167"/>
                  </a:cubicBezTo>
                  <a:cubicBezTo>
                    <a:pt x="3894224" y="735357"/>
                    <a:pt x="3894224" y="729007"/>
                    <a:pt x="3898034" y="721387"/>
                  </a:cubicBezTo>
                  <a:cubicBezTo>
                    <a:pt x="3906924" y="736627"/>
                    <a:pt x="3915814" y="727737"/>
                    <a:pt x="3924704" y="721387"/>
                  </a:cubicBezTo>
                  <a:cubicBezTo>
                    <a:pt x="3923434" y="725197"/>
                    <a:pt x="3923434" y="727737"/>
                    <a:pt x="3923434" y="727737"/>
                  </a:cubicBezTo>
                  <a:cubicBezTo>
                    <a:pt x="3931054" y="731547"/>
                    <a:pt x="3937404" y="734087"/>
                    <a:pt x="3946294" y="737897"/>
                  </a:cubicBezTo>
                  <a:cubicBezTo>
                    <a:pt x="3952644" y="735357"/>
                    <a:pt x="3960264" y="726467"/>
                    <a:pt x="3971694" y="735357"/>
                  </a:cubicBezTo>
                  <a:cubicBezTo>
                    <a:pt x="3972964" y="736627"/>
                    <a:pt x="3978044" y="734087"/>
                    <a:pt x="3981854" y="734087"/>
                  </a:cubicBezTo>
                  <a:cubicBezTo>
                    <a:pt x="3985664" y="732817"/>
                    <a:pt x="3988204" y="732817"/>
                    <a:pt x="3989474" y="731547"/>
                  </a:cubicBezTo>
                  <a:cubicBezTo>
                    <a:pt x="3992014" y="722657"/>
                    <a:pt x="3993284" y="715037"/>
                    <a:pt x="3997094" y="707417"/>
                  </a:cubicBezTo>
                  <a:cubicBezTo>
                    <a:pt x="4000904" y="699797"/>
                    <a:pt x="3999634" y="692177"/>
                    <a:pt x="3992014" y="689637"/>
                  </a:cubicBezTo>
                  <a:cubicBezTo>
                    <a:pt x="3989474" y="688367"/>
                    <a:pt x="3986934" y="688367"/>
                    <a:pt x="3985664" y="687097"/>
                  </a:cubicBezTo>
                  <a:cubicBezTo>
                    <a:pt x="3997094" y="675667"/>
                    <a:pt x="4007254" y="668047"/>
                    <a:pt x="4023764" y="673127"/>
                  </a:cubicBezTo>
                  <a:cubicBezTo>
                    <a:pt x="4027574" y="674397"/>
                    <a:pt x="4032654" y="669317"/>
                    <a:pt x="4039004" y="665507"/>
                  </a:cubicBezTo>
                  <a:cubicBezTo>
                    <a:pt x="4035194" y="661697"/>
                    <a:pt x="4032654" y="660427"/>
                    <a:pt x="4030114" y="659157"/>
                  </a:cubicBezTo>
                  <a:cubicBezTo>
                    <a:pt x="4040274" y="637567"/>
                    <a:pt x="4056784" y="651537"/>
                    <a:pt x="4072024" y="651537"/>
                  </a:cubicBezTo>
                  <a:cubicBezTo>
                    <a:pt x="4066944" y="647727"/>
                    <a:pt x="4064404" y="643917"/>
                    <a:pt x="4061864" y="642647"/>
                  </a:cubicBezTo>
                  <a:cubicBezTo>
                    <a:pt x="4069484" y="638837"/>
                    <a:pt x="4077104" y="636297"/>
                    <a:pt x="4083454" y="632487"/>
                  </a:cubicBezTo>
                  <a:cubicBezTo>
                    <a:pt x="4084724" y="627407"/>
                    <a:pt x="4083454" y="622327"/>
                    <a:pt x="4084724" y="619787"/>
                  </a:cubicBezTo>
                  <a:cubicBezTo>
                    <a:pt x="4091074" y="609627"/>
                    <a:pt x="4087264" y="602007"/>
                    <a:pt x="4077104" y="596927"/>
                  </a:cubicBezTo>
                  <a:cubicBezTo>
                    <a:pt x="4073294" y="594387"/>
                    <a:pt x="4069484" y="589307"/>
                    <a:pt x="4066944" y="585497"/>
                  </a:cubicBezTo>
                  <a:cubicBezTo>
                    <a:pt x="4070754" y="585497"/>
                    <a:pt x="4075834" y="584227"/>
                    <a:pt x="4080914" y="584227"/>
                  </a:cubicBezTo>
                  <a:lnTo>
                    <a:pt x="4080914" y="568987"/>
                  </a:lnTo>
                  <a:cubicBezTo>
                    <a:pt x="4083454" y="568987"/>
                    <a:pt x="4085994" y="568987"/>
                    <a:pt x="4088534" y="570257"/>
                  </a:cubicBezTo>
                  <a:cubicBezTo>
                    <a:pt x="4089804" y="555017"/>
                    <a:pt x="4091074" y="539777"/>
                    <a:pt x="4093614" y="523267"/>
                  </a:cubicBezTo>
                  <a:cubicBezTo>
                    <a:pt x="4079644" y="515647"/>
                    <a:pt x="4087264" y="506757"/>
                    <a:pt x="4094884" y="495327"/>
                  </a:cubicBezTo>
                  <a:cubicBezTo>
                    <a:pt x="4094884" y="495327"/>
                    <a:pt x="4092344" y="494057"/>
                    <a:pt x="4089804" y="494057"/>
                  </a:cubicBezTo>
                  <a:cubicBezTo>
                    <a:pt x="4091074" y="488977"/>
                    <a:pt x="4093614" y="483897"/>
                    <a:pt x="4094884" y="478817"/>
                  </a:cubicBezTo>
                  <a:cubicBezTo>
                    <a:pt x="4097424" y="468657"/>
                    <a:pt x="4093614" y="467387"/>
                    <a:pt x="4082184" y="472467"/>
                  </a:cubicBezTo>
                  <a:cubicBezTo>
                    <a:pt x="4080914" y="469927"/>
                    <a:pt x="4079644" y="466117"/>
                    <a:pt x="4077104" y="463577"/>
                  </a:cubicBezTo>
                  <a:cubicBezTo>
                    <a:pt x="4075834" y="464847"/>
                    <a:pt x="4075834" y="466117"/>
                    <a:pt x="4074564" y="467387"/>
                  </a:cubicBezTo>
                  <a:cubicBezTo>
                    <a:pt x="4069484" y="466117"/>
                    <a:pt x="4065674" y="463577"/>
                    <a:pt x="4060594" y="462307"/>
                  </a:cubicBezTo>
                  <a:cubicBezTo>
                    <a:pt x="4035194" y="452147"/>
                    <a:pt x="4008524" y="454687"/>
                    <a:pt x="3983124" y="453417"/>
                  </a:cubicBezTo>
                  <a:cubicBezTo>
                    <a:pt x="3979314" y="453417"/>
                    <a:pt x="3974234" y="457227"/>
                    <a:pt x="3970424" y="457227"/>
                  </a:cubicBezTo>
                  <a:cubicBezTo>
                    <a:pt x="3955184" y="455957"/>
                    <a:pt x="3941214" y="450877"/>
                    <a:pt x="3927244" y="449607"/>
                  </a:cubicBezTo>
                  <a:cubicBezTo>
                    <a:pt x="3908194" y="448337"/>
                    <a:pt x="3889144" y="448337"/>
                    <a:pt x="3870094" y="448337"/>
                  </a:cubicBezTo>
                  <a:cubicBezTo>
                    <a:pt x="3856124" y="448337"/>
                    <a:pt x="3853584" y="440717"/>
                    <a:pt x="3854854" y="430557"/>
                  </a:cubicBezTo>
                  <a:cubicBezTo>
                    <a:pt x="3859934" y="426747"/>
                    <a:pt x="3865014" y="419127"/>
                    <a:pt x="3865014" y="417857"/>
                  </a:cubicBezTo>
                  <a:cubicBezTo>
                    <a:pt x="3848504" y="405157"/>
                    <a:pt x="3863744" y="396267"/>
                    <a:pt x="3867554" y="386107"/>
                  </a:cubicBezTo>
                  <a:cubicBezTo>
                    <a:pt x="3866284" y="360707"/>
                    <a:pt x="3865014" y="335307"/>
                    <a:pt x="3863744" y="308637"/>
                  </a:cubicBezTo>
                  <a:cubicBezTo>
                    <a:pt x="3866284" y="307367"/>
                    <a:pt x="3871364" y="306097"/>
                    <a:pt x="3875174" y="304827"/>
                  </a:cubicBezTo>
                  <a:cubicBezTo>
                    <a:pt x="3873904" y="301017"/>
                    <a:pt x="3871364" y="297207"/>
                    <a:pt x="3871364" y="293397"/>
                  </a:cubicBezTo>
                  <a:cubicBezTo>
                    <a:pt x="3875174" y="278157"/>
                    <a:pt x="3876444" y="262917"/>
                    <a:pt x="3859934" y="251487"/>
                  </a:cubicBezTo>
                  <a:cubicBezTo>
                    <a:pt x="3867554" y="246407"/>
                    <a:pt x="3873904" y="242597"/>
                    <a:pt x="3881524" y="237517"/>
                  </a:cubicBezTo>
                  <a:cubicBezTo>
                    <a:pt x="3880254" y="236247"/>
                    <a:pt x="3878984" y="233707"/>
                    <a:pt x="3878984" y="232437"/>
                  </a:cubicBezTo>
                  <a:cubicBezTo>
                    <a:pt x="3878984" y="231167"/>
                    <a:pt x="3877714" y="231167"/>
                    <a:pt x="3876444" y="231167"/>
                  </a:cubicBezTo>
                  <a:cubicBezTo>
                    <a:pt x="3863744" y="231167"/>
                    <a:pt x="3858664" y="228627"/>
                    <a:pt x="3857394" y="215927"/>
                  </a:cubicBezTo>
                  <a:cubicBezTo>
                    <a:pt x="3857394" y="213387"/>
                    <a:pt x="3857394" y="209577"/>
                    <a:pt x="3859934" y="207037"/>
                  </a:cubicBezTo>
                  <a:cubicBezTo>
                    <a:pt x="3865014" y="203227"/>
                    <a:pt x="3870094" y="199417"/>
                    <a:pt x="3876444" y="196877"/>
                  </a:cubicBezTo>
                  <a:cubicBezTo>
                    <a:pt x="3878984" y="195607"/>
                    <a:pt x="3884064" y="196877"/>
                    <a:pt x="3886604" y="198147"/>
                  </a:cubicBezTo>
                  <a:cubicBezTo>
                    <a:pt x="3900574" y="205767"/>
                    <a:pt x="3901844" y="205767"/>
                    <a:pt x="3904384" y="189257"/>
                  </a:cubicBezTo>
                  <a:cubicBezTo>
                    <a:pt x="3906924" y="190527"/>
                    <a:pt x="3909464" y="191797"/>
                    <a:pt x="3913274" y="193067"/>
                  </a:cubicBezTo>
                  <a:cubicBezTo>
                    <a:pt x="3912004" y="187987"/>
                    <a:pt x="3912004" y="184177"/>
                    <a:pt x="3909464" y="180367"/>
                  </a:cubicBezTo>
                  <a:cubicBezTo>
                    <a:pt x="3909464" y="179097"/>
                    <a:pt x="3906924" y="177827"/>
                    <a:pt x="3904384" y="176557"/>
                  </a:cubicBezTo>
                  <a:cubicBezTo>
                    <a:pt x="3906924" y="175287"/>
                    <a:pt x="3909464" y="172747"/>
                    <a:pt x="3912004" y="174017"/>
                  </a:cubicBezTo>
                  <a:cubicBezTo>
                    <a:pt x="3924704" y="177827"/>
                    <a:pt x="3932324" y="168937"/>
                    <a:pt x="3941214" y="163857"/>
                  </a:cubicBezTo>
                  <a:cubicBezTo>
                    <a:pt x="3933594" y="153697"/>
                    <a:pt x="3925974" y="144807"/>
                    <a:pt x="3919624" y="134647"/>
                  </a:cubicBezTo>
                  <a:cubicBezTo>
                    <a:pt x="3929784" y="129567"/>
                    <a:pt x="3937404" y="127027"/>
                    <a:pt x="3945024" y="123217"/>
                  </a:cubicBezTo>
                  <a:cubicBezTo>
                    <a:pt x="3928514" y="95277"/>
                    <a:pt x="3928514" y="95277"/>
                    <a:pt x="3939944" y="83847"/>
                  </a:cubicBezTo>
                  <a:cubicBezTo>
                    <a:pt x="3939944" y="82577"/>
                    <a:pt x="3938674" y="81307"/>
                    <a:pt x="3938674" y="80037"/>
                  </a:cubicBezTo>
                  <a:cubicBezTo>
                    <a:pt x="3934864" y="81307"/>
                    <a:pt x="3929784" y="82577"/>
                    <a:pt x="3925974" y="85117"/>
                  </a:cubicBezTo>
                  <a:lnTo>
                    <a:pt x="3924704" y="83847"/>
                  </a:lnTo>
                  <a:cubicBezTo>
                    <a:pt x="3929784" y="78767"/>
                    <a:pt x="3934864" y="74957"/>
                    <a:pt x="3939944" y="69877"/>
                  </a:cubicBezTo>
                  <a:cubicBezTo>
                    <a:pt x="3939944" y="66067"/>
                    <a:pt x="3942484" y="57177"/>
                    <a:pt x="3939944" y="54637"/>
                  </a:cubicBezTo>
                  <a:cubicBezTo>
                    <a:pt x="3929784" y="45747"/>
                    <a:pt x="3941214" y="36857"/>
                    <a:pt x="3938674" y="27967"/>
                  </a:cubicBezTo>
                  <a:cubicBezTo>
                    <a:pt x="3937404" y="25427"/>
                    <a:pt x="3938674" y="19077"/>
                    <a:pt x="3937404" y="19077"/>
                  </a:cubicBezTo>
                  <a:cubicBezTo>
                    <a:pt x="3929784" y="15267"/>
                    <a:pt x="3920894" y="8917"/>
                    <a:pt x="3912004" y="8917"/>
                  </a:cubicBezTo>
                  <a:cubicBezTo>
                    <a:pt x="3891684" y="7647"/>
                    <a:pt x="3871364" y="10187"/>
                    <a:pt x="3851044" y="10187"/>
                  </a:cubicBezTo>
                  <a:lnTo>
                    <a:pt x="3786274" y="10187"/>
                  </a:lnTo>
                  <a:cubicBezTo>
                    <a:pt x="3771034" y="10187"/>
                    <a:pt x="3758334" y="6377"/>
                    <a:pt x="3743094" y="2567"/>
                  </a:cubicBezTo>
                  <a:cubicBezTo>
                    <a:pt x="3725314" y="-2513"/>
                    <a:pt x="3706264" y="1297"/>
                    <a:pt x="3687214" y="2567"/>
                  </a:cubicBezTo>
                  <a:cubicBezTo>
                    <a:pt x="3646574" y="3837"/>
                    <a:pt x="3605934" y="3837"/>
                    <a:pt x="3565294" y="5107"/>
                  </a:cubicBezTo>
                  <a:cubicBezTo>
                    <a:pt x="3546244" y="5107"/>
                    <a:pt x="3525924" y="7647"/>
                    <a:pt x="3506874" y="8917"/>
                  </a:cubicBezTo>
                  <a:cubicBezTo>
                    <a:pt x="3482744" y="10187"/>
                    <a:pt x="3458614" y="8917"/>
                    <a:pt x="3434484" y="10187"/>
                  </a:cubicBezTo>
                  <a:cubicBezTo>
                    <a:pt x="3409084" y="11457"/>
                    <a:pt x="3383684" y="13997"/>
                    <a:pt x="3358284" y="15267"/>
                  </a:cubicBezTo>
                  <a:cubicBezTo>
                    <a:pt x="3327804" y="16537"/>
                    <a:pt x="3297324" y="16537"/>
                    <a:pt x="3266844" y="17807"/>
                  </a:cubicBezTo>
                  <a:lnTo>
                    <a:pt x="3171594" y="21617"/>
                  </a:lnTo>
                  <a:cubicBezTo>
                    <a:pt x="3142384" y="22887"/>
                    <a:pt x="3114444" y="22887"/>
                    <a:pt x="3085234" y="22887"/>
                  </a:cubicBezTo>
                  <a:cubicBezTo>
                    <a:pt x="3063644" y="22887"/>
                    <a:pt x="3040784" y="24157"/>
                    <a:pt x="3019194" y="25427"/>
                  </a:cubicBezTo>
                  <a:lnTo>
                    <a:pt x="2954424" y="29237"/>
                  </a:lnTo>
                  <a:cubicBezTo>
                    <a:pt x="2939184" y="30507"/>
                    <a:pt x="2923944" y="30507"/>
                    <a:pt x="2907434" y="31777"/>
                  </a:cubicBezTo>
                  <a:cubicBezTo>
                    <a:pt x="2882034" y="33047"/>
                    <a:pt x="2856634" y="33047"/>
                    <a:pt x="2831234" y="34317"/>
                  </a:cubicBezTo>
                  <a:cubicBezTo>
                    <a:pt x="2802024" y="35587"/>
                    <a:pt x="2774084" y="38127"/>
                    <a:pt x="2746144" y="39397"/>
                  </a:cubicBezTo>
                  <a:cubicBezTo>
                    <a:pt x="2716934" y="41937"/>
                    <a:pt x="2688994" y="44477"/>
                    <a:pt x="2659784" y="47017"/>
                  </a:cubicBezTo>
                  <a:cubicBezTo>
                    <a:pt x="2648354" y="48287"/>
                    <a:pt x="2636924" y="48287"/>
                    <a:pt x="2624224" y="49557"/>
                  </a:cubicBezTo>
                  <a:lnTo>
                    <a:pt x="2587394" y="49557"/>
                  </a:lnTo>
                  <a:cubicBezTo>
                    <a:pt x="2545484" y="52097"/>
                    <a:pt x="2504844" y="55907"/>
                    <a:pt x="2462934" y="58447"/>
                  </a:cubicBezTo>
                  <a:cubicBezTo>
                    <a:pt x="2437534" y="59717"/>
                    <a:pt x="2410864" y="60987"/>
                    <a:pt x="2385464" y="63527"/>
                  </a:cubicBezTo>
                  <a:cubicBezTo>
                    <a:pt x="2370224" y="64797"/>
                    <a:pt x="2353714" y="67337"/>
                    <a:pt x="2338474" y="68607"/>
                  </a:cubicBezTo>
                  <a:lnTo>
                    <a:pt x="2235604" y="76227"/>
                  </a:lnTo>
                  <a:cubicBezTo>
                    <a:pt x="2214014" y="77497"/>
                    <a:pt x="2193694" y="82577"/>
                    <a:pt x="2173374" y="83847"/>
                  </a:cubicBezTo>
                  <a:cubicBezTo>
                    <a:pt x="2141624" y="86387"/>
                    <a:pt x="2108604" y="87657"/>
                    <a:pt x="2076854" y="90197"/>
                  </a:cubicBezTo>
                  <a:cubicBezTo>
                    <a:pt x="2069234" y="90197"/>
                    <a:pt x="2060344" y="91467"/>
                    <a:pt x="2052724" y="91467"/>
                  </a:cubicBezTo>
                  <a:cubicBezTo>
                    <a:pt x="2024784" y="94007"/>
                    <a:pt x="1998114" y="96547"/>
                    <a:pt x="1970174" y="99087"/>
                  </a:cubicBezTo>
                  <a:cubicBezTo>
                    <a:pt x="1954934" y="100357"/>
                    <a:pt x="1938424" y="102897"/>
                    <a:pt x="1923184" y="104167"/>
                  </a:cubicBezTo>
                  <a:cubicBezTo>
                    <a:pt x="1904134" y="105437"/>
                    <a:pt x="1885084" y="106707"/>
                    <a:pt x="1867304" y="107977"/>
                  </a:cubicBezTo>
                  <a:cubicBezTo>
                    <a:pt x="1831744" y="111787"/>
                    <a:pt x="1794914" y="115597"/>
                    <a:pt x="1759354" y="119407"/>
                  </a:cubicBezTo>
                  <a:cubicBezTo>
                    <a:pt x="1753004" y="120677"/>
                    <a:pt x="1747924" y="124487"/>
                    <a:pt x="1741574" y="124487"/>
                  </a:cubicBezTo>
                  <a:cubicBezTo>
                    <a:pt x="1712364" y="127027"/>
                    <a:pt x="1683154" y="127027"/>
                    <a:pt x="1655214" y="130837"/>
                  </a:cubicBezTo>
                  <a:cubicBezTo>
                    <a:pt x="1639974" y="133377"/>
                    <a:pt x="1623464" y="127027"/>
                    <a:pt x="1609494" y="139727"/>
                  </a:cubicBezTo>
                  <a:cubicBezTo>
                    <a:pt x="1604414" y="143537"/>
                    <a:pt x="1590444" y="137187"/>
                    <a:pt x="1581554" y="138457"/>
                  </a:cubicBezTo>
                  <a:cubicBezTo>
                    <a:pt x="1545994" y="142267"/>
                    <a:pt x="1510434" y="147347"/>
                    <a:pt x="1476144" y="151157"/>
                  </a:cubicBezTo>
                  <a:cubicBezTo>
                    <a:pt x="1448204" y="154967"/>
                    <a:pt x="1421534" y="157507"/>
                    <a:pt x="1393594" y="161317"/>
                  </a:cubicBezTo>
                  <a:cubicBezTo>
                    <a:pt x="1383434" y="162587"/>
                    <a:pt x="1373274" y="166397"/>
                    <a:pt x="1364384" y="167667"/>
                  </a:cubicBezTo>
                  <a:cubicBezTo>
                    <a:pt x="1338984" y="170207"/>
                    <a:pt x="1313584" y="172747"/>
                    <a:pt x="1289454" y="175287"/>
                  </a:cubicBezTo>
                  <a:cubicBezTo>
                    <a:pt x="1289454" y="180367"/>
                    <a:pt x="1289454" y="182907"/>
                    <a:pt x="1288184" y="185447"/>
                  </a:cubicBezTo>
                  <a:cubicBezTo>
                    <a:pt x="1285644" y="182907"/>
                    <a:pt x="1283104" y="179097"/>
                    <a:pt x="1280564" y="174017"/>
                  </a:cubicBezTo>
                  <a:cubicBezTo>
                    <a:pt x="1275484" y="187987"/>
                    <a:pt x="1265324" y="179097"/>
                    <a:pt x="1257704" y="180367"/>
                  </a:cubicBezTo>
                  <a:cubicBezTo>
                    <a:pt x="1243734" y="182907"/>
                    <a:pt x="1228494" y="186717"/>
                    <a:pt x="1214524" y="187987"/>
                  </a:cubicBezTo>
                  <a:cubicBezTo>
                    <a:pt x="1189124" y="191797"/>
                    <a:pt x="1163724" y="194337"/>
                    <a:pt x="1138324" y="196877"/>
                  </a:cubicBezTo>
                  <a:cubicBezTo>
                    <a:pt x="1116734" y="199417"/>
                    <a:pt x="1095144" y="204497"/>
                    <a:pt x="1073554" y="208307"/>
                  </a:cubicBezTo>
                  <a:cubicBezTo>
                    <a:pt x="1036724" y="214657"/>
                    <a:pt x="998624" y="218467"/>
                    <a:pt x="961794" y="224817"/>
                  </a:cubicBezTo>
                  <a:cubicBezTo>
                    <a:pt x="936394" y="228627"/>
                    <a:pt x="910994" y="234977"/>
                    <a:pt x="884324" y="238787"/>
                  </a:cubicBezTo>
                  <a:cubicBezTo>
                    <a:pt x="857654" y="243867"/>
                    <a:pt x="829714" y="247677"/>
                    <a:pt x="803044" y="252757"/>
                  </a:cubicBezTo>
                  <a:cubicBezTo>
                    <a:pt x="783994" y="256567"/>
                    <a:pt x="764944" y="261647"/>
                    <a:pt x="745894" y="265457"/>
                  </a:cubicBezTo>
                  <a:cubicBezTo>
                    <a:pt x="707794" y="271807"/>
                    <a:pt x="668424" y="278157"/>
                    <a:pt x="630324" y="284507"/>
                  </a:cubicBezTo>
                  <a:cubicBezTo>
                    <a:pt x="616354" y="287047"/>
                    <a:pt x="603654" y="292127"/>
                    <a:pt x="589684" y="294667"/>
                  </a:cubicBezTo>
                  <a:cubicBezTo>
                    <a:pt x="565554" y="299747"/>
                    <a:pt x="541424" y="302287"/>
                    <a:pt x="517294" y="307367"/>
                  </a:cubicBezTo>
                  <a:cubicBezTo>
                    <a:pt x="499514" y="311177"/>
                    <a:pt x="483004" y="317527"/>
                    <a:pt x="466494" y="320067"/>
                  </a:cubicBezTo>
                  <a:cubicBezTo>
                    <a:pt x="430934" y="327687"/>
                    <a:pt x="395374" y="332767"/>
                    <a:pt x="359814" y="339117"/>
                  </a:cubicBezTo>
                  <a:cubicBezTo>
                    <a:pt x="344574" y="341657"/>
                    <a:pt x="329334" y="346737"/>
                    <a:pt x="314094" y="350547"/>
                  </a:cubicBezTo>
                  <a:cubicBezTo>
                    <a:pt x="289964" y="356897"/>
                    <a:pt x="264564" y="361977"/>
                    <a:pt x="240434" y="368327"/>
                  </a:cubicBezTo>
                  <a:cubicBezTo>
                    <a:pt x="234084" y="369597"/>
                    <a:pt x="227734" y="373407"/>
                    <a:pt x="220114" y="374677"/>
                  </a:cubicBezTo>
                  <a:cubicBezTo>
                    <a:pt x="212494" y="375947"/>
                    <a:pt x="204874" y="375947"/>
                    <a:pt x="197254" y="377217"/>
                  </a:cubicBezTo>
                  <a:cubicBezTo>
                    <a:pt x="182014" y="381027"/>
                    <a:pt x="166774" y="384837"/>
                    <a:pt x="152804" y="388647"/>
                  </a:cubicBezTo>
                  <a:cubicBezTo>
                    <a:pt x="122324" y="396267"/>
                    <a:pt x="107084" y="398807"/>
                    <a:pt x="93114" y="406427"/>
                  </a:cubicBezTo>
                  <a:cubicBezTo>
                    <a:pt x="80414" y="412777"/>
                    <a:pt x="62634" y="411507"/>
                    <a:pt x="57554" y="431827"/>
                  </a:cubicBezTo>
                  <a:cubicBezTo>
                    <a:pt x="55014" y="438177"/>
                    <a:pt x="48664" y="441987"/>
                    <a:pt x="60094" y="444527"/>
                  </a:cubicBezTo>
                  <a:cubicBezTo>
                    <a:pt x="61364" y="444527"/>
                    <a:pt x="63904" y="448337"/>
                    <a:pt x="62634" y="449607"/>
                  </a:cubicBezTo>
                  <a:cubicBezTo>
                    <a:pt x="60094" y="457227"/>
                    <a:pt x="57554" y="464847"/>
                    <a:pt x="55014" y="475007"/>
                  </a:cubicBezTo>
                  <a:cubicBezTo>
                    <a:pt x="55014" y="475007"/>
                    <a:pt x="57554" y="476277"/>
                    <a:pt x="60094" y="478817"/>
                  </a:cubicBezTo>
                  <a:cubicBezTo>
                    <a:pt x="52474" y="486437"/>
                    <a:pt x="52474" y="514377"/>
                    <a:pt x="57554" y="523267"/>
                  </a:cubicBezTo>
                  <a:cubicBezTo>
                    <a:pt x="60094" y="528347"/>
                    <a:pt x="61364" y="534697"/>
                    <a:pt x="62634" y="541047"/>
                  </a:cubicBezTo>
                  <a:cubicBezTo>
                    <a:pt x="47394" y="544857"/>
                    <a:pt x="65174" y="553747"/>
                    <a:pt x="60094" y="558827"/>
                  </a:cubicBezTo>
                  <a:cubicBezTo>
                    <a:pt x="62634" y="558827"/>
                    <a:pt x="65174" y="558827"/>
                    <a:pt x="68984" y="560097"/>
                  </a:cubicBezTo>
                  <a:cubicBezTo>
                    <a:pt x="66444" y="563907"/>
                    <a:pt x="63904" y="566447"/>
                    <a:pt x="62634" y="567717"/>
                  </a:cubicBezTo>
                  <a:cubicBezTo>
                    <a:pt x="65174" y="570257"/>
                    <a:pt x="68984" y="571527"/>
                    <a:pt x="71524" y="574067"/>
                  </a:cubicBezTo>
                  <a:cubicBezTo>
                    <a:pt x="57554" y="593117"/>
                    <a:pt x="57554" y="602007"/>
                    <a:pt x="74064" y="618517"/>
                  </a:cubicBezTo>
                  <a:cubicBezTo>
                    <a:pt x="75334" y="619787"/>
                    <a:pt x="77874" y="622327"/>
                    <a:pt x="77874" y="623597"/>
                  </a:cubicBezTo>
                  <a:cubicBezTo>
                    <a:pt x="74064" y="637567"/>
                    <a:pt x="75334" y="650267"/>
                    <a:pt x="84224" y="661697"/>
                  </a:cubicBezTo>
                  <a:cubicBezTo>
                    <a:pt x="84224" y="661697"/>
                    <a:pt x="82954" y="665507"/>
                    <a:pt x="80414" y="668047"/>
                  </a:cubicBezTo>
                  <a:cubicBezTo>
                    <a:pt x="84224" y="666777"/>
                    <a:pt x="86764" y="665507"/>
                    <a:pt x="89304" y="665507"/>
                  </a:cubicBezTo>
                  <a:lnTo>
                    <a:pt x="85494" y="688367"/>
                  </a:lnTo>
                  <a:lnTo>
                    <a:pt x="99464" y="688367"/>
                  </a:lnTo>
                  <a:cubicBezTo>
                    <a:pt x="103274" y="693447"/>
                    <a:pt x="107084" y="697257"/>
                    <a:pt x="107084" y="698527"/>
                  </a:cubicBezTo>
                  <a:cubicBezTo>
                    <a:pt x="110894" y="694717"/>
                    <a:pt x="113434" y="693447"/>
                    <a:pt x="114704" y="692177"/>
                  </a:cubicBezTo>
                  <a:cubicBezTo>
                    <a:pt x="121054" y="702337"/>
                    <a:pt x="126134" y="709957"/>
                    <a:pt x="129944" y="717577"/>
                  </a:cubicBezTo>
                  <a:cubicBezTo>
                    <a:pt x="128674" y="726467"/>
                    <a:pt x="126134" y="734087"/>
                    <a:pt x="124864" y="739167"/>
                  </a:cubicBezTo>
                  <a:cubicBezTo>
                    <a:pt x="118514" y="739167"/>
                    <a:pt x="112164" y="737897"/>
                    <a:pt x="108354" y="740437"/>
                  </a:cubicBezTo>
                  <a:cubicBezTo>
                    <a:pt x="104544" y="742977"/>
                    <a:pt x="104544" y="749327"/>
                    <a:pt x="102004" y="753137"/>
                  </a:cubicBezTo>
                  <a:cubicBezTo>
                    <a:pt x="102004" y="754407"/>
                    <a:pt x="110894" y="770917"/>
                    <a:pt x="109624" y="772187"/>
                  </a:cubicBezTo>
                  <a:cubicBezTo>
                    <a:pt x="108354" y="781077"/>
                    <a:pt x="105814" y="789967"/>
                    <a:pt x="104544" y="800127"/>
                  </a:cubicBezTo>
                  <a:cubicBezTo>
                    <a:pt x="109624" y="803937"/>
                    <a:pt x="115974" y="809017"/>
                    <a:pt x="121054" y="812827"/>
                  </a:cubicBezTo>
                  <a:cubicBezTo>
                    <a:pt x="112164" y="817907"/>
                    <a:pt x="105814" y="822987"/>
                    <a:pt x="99464" y="826797"/>
                  </a:cubicBezTo>
                  <a:cubicBezTo>
                    <a:pt x="102004" y="828067"/>
                    <a:pt x="103274" y="829337"/>
                    <a:pt x="105814" y="830607"/>
                  </a:cubicBezTo>
                  <a:cubicBezTo>
                    <a:pt x="107084" y="835687"/>
                    <a:pt x="109624" y="840767"/>
                    <a:pt x="109624" y="845847"/>
                  </a:cubicBezTo>
                  <a:cubicBezTo>
                    <a:pt x="109624" y="850927"/>
                    <a:pt x="105814" y="859817"/>
                    <a:pt x="108354" y="861087"/>
                  </a:cubicBezTo>
                  <a:cubicBezTo>
                    <a:pt x="119784" y="867437"/>
                    <a:pt x="113434" y="886487"/>
                    <a:pt x="128674" y="889027"/>
                  </a:cubicBezTo>
                  <a:cubicBezTo>
                    <a:pt x="129944" y="889027"/>
                    <a:pt x="129944" y="891567"/>
                    <a:pt x="132484" y="894107"/>
                  </a:cubicBezTo>
                  <a:cubicBezTo>
                    <a:pt x="128674" y="894107"/>
                    <a:pt x="126134" y="894107"/>
                    <a:pt x="121054" y="895377"/>
                  </a:cubicBezTo>
                  <a:cubicBezTo>
                    <a:pt x="135024" y="905537"/>
                    <a:pt x="131214" y="914427"/>
                    <a:pt x="126134" y="922047"/>
                  </a:cubicBezTo>
                  <a:cubicBezTo>
                    <a:pt x="121054" y="923317"/>
                    <a:pt x="117244" y="924587"/>
                    <a:pt x="113434" y="925857"/>
                  </a:cubicBezTo>
                  <a:cubicBezTo>
                    <a:pt x="114704" y="928397"/>
                    <a:pt x="114704" y="929667"/>
                    <a:pt x="115974" y="932207"/>
                  </a:cubicBezTo>
                  <a:cubicBezTo>
                    <a:pt x="117244" y="933477"/>
                    <a:pt x="123594" y="949987"/>
                    <a:pt x="123594" y="952527"/>
                  </a:cubicBezTo>
                  <a:cubicBezTo>
                    <a:pt x="121054" y="958877"/>
                    <a:pt x="119784" y="965227"/>
                    <a:pt x="118514" y="971577"/>
                  </a:cubicBezTo>
                  <a:cubicBezTo>
                    <a:pt x="126134" y="971577"/>
                    <a:pt x="132484" y="972847"/>
                    <a:pt x="135024" y="972847"/>
                  </a:cubicBezTo>
                  <a:cubicBezTo>
                    <a:pt x="132484" y="974117"/>
                    <a:pt x="128674" y="976657"/>
                    <a:pt x="126134" y="977927"/>
                  </a:cubicBezTo>
                  <a:cubicBezTo>
                    <a:pt x="127404" y="980467"/>
                    <a:pt x="128674" y="983007"/>
                    <a:pt x="131214" y="984277"/>
                  </a:cubicBezTo>
                  <a:cubicBezTo>
                    <a:pt x="141374" y="983007"/>
                    <a:pt x="151534" y="981737"/>
                    <a:pt x="162964" y="980467"/>
                  </a:cubicBezTo>
                  <a:cubicBezTo>
                    <a:pt x="161694" y="986817"/>
                    <a:pt x="160424" y="991897"/>
                    <a:pt x="157884" y="996977"/>
                  </a:cubicBezTo>
                  <a:cubicBezTo>
                    <a:pt x="164234" y="996977"/>
                    <a:pt x="171854" y="998247"/>
                    <a:pt x="178204" y="998247"/>
                  </a:cubicBezTo>
                  <a:lnTo>
                    <a:pt x="178204" y="1004597"/>
                  </a:lnTo>
                  <a:cubicBezTo>
                    <a:pt x="169314" y="1005867"/>
                    <a:pt x="160424" y="1008407"/>
                    <a:pt x="152804" y="1009677"/>
                  </a:cubicBezTo>
                  <a:cubicBezTo>
                    <a:pt x="184554" y="1024917"/>
                    <a:pt x="213764" y="1010947"/>
                    <a:pt x="248054" y="1005867"/>
                  </a:cubicBezTo>
                  <a:cubicBezTo>
                    <a:pt x="254404" y="1012217"/>
                    <a:pt x="260754" y="1007137"/>
                    <a:pt x="265834" y="996977"/>
                  </a:cubicBezTo>
                  <a:cubicBezTo>
                    <a:pt x="272184" y="1005867"/>
                    <a:pt x="277264" y="1003327"/>
                    <a:pt x="289964" y="985547"/>
                  </a:cubicBezTo>
                  <a:cubicBezTo>
                    <a:pt x="291234" y="985547"/>
                    <a:pt x="292504" y="986817"/>
                    <a:pt x="293774" y="986817"/>
                  </a:cubicBezTo>
                  <a:cubicBezTo>
                    <a:pt x="292504" y="991897"/>
                    <a:pt x="289964" y="995707"/>
                    <a:pt x="288694" y="1000787"/>
                  </a:cubicBezTo>
                  <a:cubicBezTo>
                    <a:pt x="296314" y="998247"/>
                    <a:pt x="302664" y="996977"/>
                    <a:pt x="310284" y="994437"/>
                  </a:cubicBezTo>
                  <a:lnTo>
                    <a:pt x="336954" y="990627"/>
                  </a:lnTo>
                  <a:cubicBezTo>
                    <a:pt x="350924" y="988087"/>
                    <a:pt x="364894" y="986817"/>
                    <a:pt x="377594" y="984277"/>
                  </a:cubicBezTo>
                  <a:cubicBezTo>
                    <a:pt x="382674" y="983007"/>
                    <a:pt x="387754" y="979197"/>
                    <a:pt x="392834" y="977927"/>
                  </a:cubicBezTo>
                  <a:cubicBezTo>
                    <a:pt x="397914" y="976657"/>
                    <a:pt x="405534" y="972847"/>
                    <a:pt x="408074" y="975387"/>
                  </a:cubicBezTo>
                  <a:cubicBezTo>
                    <a:pt x="418234" y="984277"/>
                    <a:pt x="427124" y="994437"/>
                    <a:pt x="437284" y="1003327"/>
                  </a:cubicBezTo>
                  <a:cubicBezTo>
                    <a:pt x="438554" y="1000787"/>
                    <a:pt x="439824" y="996977"/>
                    <a:pt x="439824" y="996977"/>
                  </a:cubicBezTo>
                  <a:cubicBezTo>
                    <a:pt x="448714" y="999517"/>
                    <a:pt x="455064" y="1000787"/>
                    <a:pt x="463954" y="1003327"/>
                  </a:cubicBezTo>
                  <a:cubicBezTo>
                    <a:pt x="465224" y="1007137"/>
                    <a:pt x="467764" y="1012217"/>
                    <a:pt x="467764" y="1014757"/>
                  </a:cubicBezTo>
                  <a:cubicBezTo>
                    <a:pt x="481734" y="1016027"/>
                    <a:pt x="493164" y="1017297"/>
                    <a:pt x="503324" y="1018567"/>
                  </a:cubicBezTo>
                  <a:cubicBezTo>
                    <a:pt x="503324" y="1019837"/>
                    <a:pt x="504594" y="1021107"/>
                    <a:pt x="504594" y="1022377"/>
                  </a:cubicBezTo>
                  <a:lnTo>
                    <a:pt x="481734" y="1029997"/>
                  </a:lnTo>
                  <a:cubicBezTo>
                    <a:pt x="480464" y="1026187"/>
                    <a:pt x="479194" y="1024917"/>
                    <a:pt x="476654" y="1018567"/>
                  </a:cubicBezTo>
                  <a:cubicBezTo>
                    <a:pt x="477924" y="1032537"/>
                    <a:pt x="479194" y="1041427"/>
                    <a:pt x="479194" y="1052857"/>
                  </a:cubicBezTo>
                  <a:cubicBezTo>
                    <a:pt x="490624" y="1043967"/>
                    <a:pt x="505864" y="1054127"/>
                    <a:pt x="513484" y="1038887"/>
                  </a:cubicBezTo>
                  <a:cubicBezTo>
                    <a:pt x="513484" y="1037617"/>
                    <a:pt x="518564" y="1037617"/>
                    <a:pt x="519834" y="1038887"/>
                  </a:cubicBezTo>
                  <a:cubicBezTo>
                    <a:pt x="529994" y="1040157"/>
                    <a:pt x="540154" y="1041427"/>
                    <a:pt x="550314" y="1043967"/>
                  </a:cubicBezTo>
                  <a:cubicBezTo>
                    <a:pt x="549044" y="1041427"/>
                    <a:pt x="549044" y="1038887"/>
                    <a:pt x="547774" y="1036347"/>
                  </a:cubicBezTo>
                  <a:cubicBezTo>
                    <a:pt x="554124" y="1037617"/>
                    <a:pt x="559204" y="1038887"/>
                    <a:pt x="563014" y="1040157"/>
                  </a:cubicBezTo>
                  <a:cubicBezTo>
                    <a:pt x="563014" y="1041427"/>
                    <a:pt x="564284" y="1042697"/>
                    <a:pt x="564284" y="1043967"/>
                  </a:cubicBezTo>
                  <a:cubicBezTo>
                    <a:pt x="555394" y="1049047"/>
                    <a:pt x="546504" y="1055397"/>
                    <a:pt x="537614" y="1060477"/>
                  </a:cubicBezTo>
                  <a:cubicBezTo>
                    <a:pt x="523644" y="1069367"/>
                    <a:pt x="510944" y="1080797"/>
                    <a:pt x="496974" y="1084607"/>
                  </a:cubicBezTo>
                  <a:cubicBezTo>
                    <a:pt x="472844" y="1089687"/>
                    <a:pt x="448714" y="1098577"/>
                    <a:pt x="423314" y="1099847"/>
                  </a:cubicBezTo>
                  <a:lnTo>
                    <a:pt x="416964" y="1099847"/>
                  </a:lnTo>
                  <a:cubicBezTo>
                    <a:pt x="390294" y="1104927"/>
                    <a:pt x="364894" y="1110007"/>
                    <a:pt x="338224" y="1115087"/>
                  </a:cubicBezTo>
                  <a:cubicBezTo>
                    <a:pt x="334414" y="1116357"/>
                    <a:pt x="331874" y="1117627"/>
                    <a:pt x="328064" y="1117627"/>
                  </a:cubicBezTo>
                  <a:cubicBezTo>
                    <a:pt x="311554" y="1120167"/>
                    <a:pt x="295044" y="1121437"/>
                    <a:pt x="279804" y="1123977"/>
                  </a:cubicBezTo>
                  <a:cubicBezTo>
                    <a:pt x="263294" y="1127787"/>
                    <a:pt x="245514" y="1130327"/>
                    <a:pt x="229004" y="1136677"/>
                  </a:cubicBezTo>
                  <a:cubicBezTo>
                    <a:pt x="216304" y="1140487"/>
                    <a:pt x="199794" y="1139217"/>
                    <a:pt x="194714" y="1151917"/>
                  </a:cubicBezTo>
                  <a:cubicBezTo>
                    <a:pt x="189634" y="1151917"/>
                    <a:pt x="184554" y="1150647"/>
                    <a:pt x="182014" y="1151917"/>
                  </a:cubicBezTo>
                  <a:cubicBezTo>
                    <a:pt x="162964" y="1159537"/>
                    <a:pt x="143914" y="1167157"/>
                    <a:pt x="126134" y="1176047"/>
                  </a:cubicBezTo>
                  <a:cubicBezTo>
                    <a:pt x="119784" y="1181127"/>
                    <a:pt x="114704" y="1183667"/>
                    <a:pt x="112164" y="1188747"/>
                  </a:cubicBezTo>
                  <a:cubicBezTo>
                    <a:pt x="110894" y="1192557"/>
                    <a:pt x="114704" y="1198907"/>
                    <a:pt x="115974" y="1201447"/>
                  </a:cubicBezTo>
                  <a:cubicBezTo>
                    <a:pt x="113434" y="1202717"/>
                    <a:pt x="108354" y="1203987"/>
                    <a:pt x="108354" y="1205257"/>
                  </a:cubicBezTo>
                  <a:cubicBezTo>
                    <a:pt x="108354" y="1212877"/>
                    <a:pt x="108354" y="1220497"/>
                    <a:pt x="110894" y="1226847"/>
                  </a:cubicBezTo>
                  <a:cubicBezTo>
                    <a:pt x="114704" y="1235737"/>
                    <a:pt x="126134" y="1243357"/>
                    <a:pt x="113434" y="1254787"/>
                  </a:cubicBezTo>
                  <a:cubicBezTo>
                    <a:pt x="110894" y="1256057"/>
                    <a:pt x="113434" y="1262407"/>
                    <a:pt x="113434" y="1267487"/>
                  </a:cubicBezTo>
                  <a:cubicBezTo>
                    <a:pt x="117244" y="1266217"/>
                    <a:pt x="119784" y="1266217"/>
                    <a:pt x="123594" y="1266217"/>
                  </a:cubicBezTo>
                  <a:cubicBezTo>
                    <a:pt x="110894" y="1287807"/>
                    <a:pt x="110894" y="1295427"/>
                    <a:pt x="123594" y="1299237"/>
                  </a:cubicBezTo>
                  <a:cubicBezTo>
                    <a:pt x="123594" y="1306857"/>
                    <a:pt x="121054" y="1314477"/>
                    <a:pt x="123594" y="1319557"/>
                  </a:cubicBezTo>
                  <a:cubicBezTo>
                    <a:pt x="131214" y="1332257"/>
                    <a:pt x="141374" y="1344957"/>
                    <a:pt x="150264" y="1356387"/>
                  </a:cubicBezTo>
                  <a:cubicBezTo>
                    <a:pt x="148994" y="1357657"/>
                    <a:pt x="146454" y="1358927"/>
                    <a:pt x="145184" y="1358927"/>
                  </a:cubicBezTo>
                  <a:cubicBezTo>
                    <a:pt x="150264" y="1365277"/>
                    <a:pt x="155344" y="1371627"/>
                    <a:pt x="159154" y="1375437"/>
                  </a:cubicBezTo>
                  <a:cubicBezTo>
                    <a:pt x="154074" y="1383057"/>
                    <a:pt x="150264" y="1389407"/>
                    <a:pt x="145184" y="1395757"/>
                  </a:cubicBezTo>
                  <a:cubicBezTo>
                    <a:pt x="151534" y="1398297"/>
                    <a:pt x="155344" y="1399567"/>
                    <a:pt x="160424" y="1400837"/>
                  </a:cubicBezTo>
                  <a:cubicBezTo>
                    <a:pt x="151534" y="1403377"/>
                    <a:pt x="143914" y="1405917"/>
                    <a:pt x="132484" y="1410997"/>
                  </a:cubicBezTo>
                  <a:cubicBezTo>
                    <a:pt x="154074" y="1416077"/>
                    <a:pt x="155344" y="1431317"/>
                    <a:pt x="157884" y="1446557"/>
                  </a:cubicBezTo>
                  <a:cubicBezTo>
                    <a:pt x="157884" y="1447827"/>
                    <a:pt x="164234" y="1449097"/>
                    <a:pt x="168044" y="1450367"/>
                  </a:cubicBezTo>
                  <a:cubicBezTo>
                    <a:pt x="168044" y="1452907"/>
                    <a:pt x="165504" y="1456717"/>
                    <a:pt x="166774" y="1459257"/>
                  </a:cubicBezTo>
                  <a:cubicBezTo>
                    <a:pt x="171854" y="1465607"/>
                    <a:pt x="180744" y="1469417"/>
                    <a:pt x="182014" y="1477037"/>
                  </a:cubicBezTo>
                  <a:cubicBezTo>
                    <a:pt x="189634" y="1498627"/>
                    <a:pt x="203604" y="1494817"/>
                    <a:pt x="218844" y="1489737"/>
                  </a:cubicBezTo>
                  <a:lnTo>
                    <a:pt x="226464" y="1501167"/>
                  </a:lnTo>
                  <a:cubicBezTo>
                    <a:pt x="229004" y="1499897"/>
                    <a:pt x="231544" y="1497357"/>
                    <a:pt x="232814" y="1496087"/>
                  </a:cubicBezTo>
                  <a:cubicBezTo>
                    <a:pt x="234084" y="1503707"/>
                    <a:pt x="246784" y="1512597"/>
                    <a:pt x="250594" y="1507517"/>
                  </a:cubicBezTo>
                  <a:cubicBezTo>
                    <a:pt x="259484" y="1494817"/>
                    <a:pt x="269644" y="1502437"/>
                    <a:pt x="279804" y="1503707"/>
                  </a:cubicBezTo>
                  <a:cubicBezTo>
                    <a:pt x="284884" y="1504977"/>
                    <a:pt x="292504" y="1506247"/>
                    <a:pt x="295044" y="1503707"/>
                  </a:cubicBezTo>
                  <a:cubicBezTo>
                    <a:pt x="301394" y="1497357"/>
                    <a:pt x="320444" y="1503707"/>
                    <a:pt x="315364" y="1485927"/>
                  </a:cubicBezTo>
                  <a:cubicBezTo>
                    <a:pt x="314094" y="1482117"/>
                    <a:pt x="309014" y="1478307"/>
                    <a:pt x="303934" y="1474497"/>
                  </a:cubicBezTo>
                  <a:lnTo>
                    <a:pt x="340764" y="1474497"/>
                  </a:lnTo>
                  <a:cubicBezTo>
                    <a:pt x="342034" y="1478307"/>
                    <a:pt x="342034" y="1483387"/>
                    <a:pt x="343304" y="1487197"/>
                  </a:cubicBezTo>
                  <a:cubicBezTo>
                    <a:pt x="336954" y="1488467"/>
                    <a:pt x="330604" y="1489737"/>
                    <a:pt x="324254" y="1492277"/>
                  </a:cubicBezTo>
                  <a:cubicBezTo>
                    <a:pt x="324254" y="1493547"/>
                    <a:pt x="325524" y="1494817"/>
                    <a:pt x="325524" y="1497357"/>
                  </a:cubicBezTo>
                  <a:cubicBezTo>
                    <a:pt x="328064" y="1497357"/>
                    <a:pt x="331874" y="1496087"/>
                    <a:pt x="334414" y="1496087"/>
                  </a:cubicBezTo>
                  <a:cubicBezTo>
                    <a:pt x="344574" y="1499897"/>
                    <a:pt x="358544" y="1489737"/>
                    <a:pt x="367434" y="1502437"/>
                  </a:cubicBezTo>
                  <a:cubicBezTo>
                    <a:pt x="383944" y="1525297"/>
                    <a:pt x="413154" y="1531647"/>
                    <a:pt x="439824" y="1518947"/>
                  </a:cubicBezTo>
                  <a:cubicBezTo>
                    <a:pt x="442364" y="1517677"/>
                    <a:pt x="447444" y="1521487"/>
                    <a:pt x="451254" y="1522757"/>
                  </a:cubicBezTo>
                  <a:cubicBezTo>
                    <a:pt x="452524" y="1522757"/>
                    <a:pt x="452524" y="1522757"/>
                    <a:pt x="453794" y="1524027"/>
                  </a:cubicBezTo>
                  <a:cubicBezTo>
                    <a:pt x="455064" y="1521487"/>
                    <a:pt x="455064" y="1518947"/>
                    <a:pt x="455064" y="1520217"/>
                  </a:cubicBezTo>
                  <a:cubicBezTo>
                    <a:pt x="463954" y="1520217"/>
                    <a:pt x="472844" y="1522757"/>
                    <a:pt x="481734" y="1521487"/>
                  </a:cubicBezTo>
                  <a:cubicBezTo>
                    <a:pt x="495704" y="1520217"/>
                    <a:pt x="509674" y="1515137"/>
                    <a:pt x="523644" y="1513867"/>
                  </a:cubicBezTo>
                  <a:cubicBezTo>
                    <a:pt x="545234" y="1511327"/>
                    <a:pt x="566824" y="1511327"/>
                    <a:pt x="588414" y="1506247"/>
                  </a:cubicBezTo>
                  <a:cubicBezTo>
                    <a:pt x="597304" y="1503707"/>
                    <a:pt x="603654" y="1504977"/>
                    <a:pt x="610004" y="1507517"/>
                  </a:cubicBezTo>
                  <a:cubicBezTo>
                    <a:pt x="570634" y="1524027"/>
                    <a:pt x="531264" y="1540537"/>
                    <a:pt x="491894" y="1555777"/>
                  </a:cubicBezTo>
                  <a:cubicBezTo>
                    <a:pt x="491894" y="1557047"/>
                    <a:pt x="493164" y="1558317"/>
                    <a:pt x="493164" y="1559587"/>
                  </a:cubicBezTo>
                  <a:cubicBezTo>
                    <a:pt x="495704" y="1559587"/>
                    <a:pt x="498244" y="1560857"/>
                    <a:pt x="503324" y="1562127"/>
                  </a:cubicBezTo>
                  <a:cubicBezTo>
                    <a:pt x="494434" y="1565937"/>
                    <a:pt x="490624" y="1567207"/>
                    <a:pt x="484274" y="1569747"/>
                  </a:cubicBezTo>
                  <a:cubicBezTo>
                    <a:pt x="495704" y="1577367"/>
                    <a:pt x="480464" y="1586257"/>
                    <a:pt x="486814" y="1596417"/>
                  </a:cubicBezTo>
                  <a:cubicBezTo>
                    <a:pt x="491894" y="1606577"/>
                    <a:pt x="488084" y="1621817"/>
                    <a:pt x="510944" y="1618007"/>
                  </a:cubicBezTo>
                  <a:cubicBezTo>
                    <a:pt x="488084" y="1629437"/>
                    <a:pt x="486814" y="1645947"/>
                    <a:pt x="502054" y="1663727"/>
                  </a:cubicBezTo>
                  <a:cubicBezTo>
                    <a:pt x="504594" y="1666267"/>
                    <a:pt x="505864" y="1671347"/>
                    <a:pt x="504594" y="1673887"/>
                  </a:cubicBezTo>
                  <a:cubicBezTo>
                    <a:pt x="502054" y="1682777"/>
                    <a:pt x="498244" y="1690397"/>
                    <a:pt x="495704" y="1696747"/>
                  </a:cubicBezTo>
                  <a:cubicBezTo>
                    <a:pt x="486814" y="1696747"/>
                    <a:pt x="481734" y="1695477"/>
                    <a:pt x="476654" y="1695477"/>
                  </a:cubicBezTo>
                  <a:cubicBezTo>
                    <a:pt x="463954" y="1696747"/>
                    <a:pt x="451254" y="1699287"/>
                    <a:pt x="438554" y="1701827"/>
                  </a:cubicBezTo>
                  <a:cubicBezTo>
                    <a:pt x="397914" y="1709447"/>
                    <a:pt x="356004" y="1717067"/>
                    <a:pt x="315364" y="1724687"/>
                  </a:cubicBezTo>
                  <a:cubicBezTo>
                    <a:pt x="281074" y="1731037"/>
                    <a:pt x="248054" y="1743737"/>
                    <a:pt x="213764" y="1746277"/>
                  </a:cubicBezTo>
                  <a:cubicBezTo>
                    <a:pt x="189634" y="1747547"/>
                    <a:pt x="168044" y="1760247"/>
                    <a:pt x="145184" y="1761517"/>
                  </a:cubicBezTo>
                  <a:cubicBezTo>
                    <a:pt x="129944" y="1762787"/>
                    <a:pt x="114704" y="1769137"/>
                    <a:pt x="100734" y="1775487"/>
                  </a:cubicBezTo>
                  <a:cubicBezTo>
                    <a:pt x="93114" y="1778027"/>
                    <a:pt x="86764" y="1784377"/>
                    <a:pt x="80414" y="1788187"/>
                  </a:cubicBezTo>
                  <a:cubicBezTo>
                    <a:pt x="79144" y="1788187"/>
                    <a:pt x="75334" y="1786917"/>
                    <a:pt x="74064" y="1788187"/>
                  </a:cubicBezTo>
                  <a:cubicBezTo>
                    <a:pt x="63904" y="1793267"/>
                    <a:pt x="55014" y="1798347"/>
                    <a:pt x="44854" y="1802157"/>
                  </a:cubicBezTo>
                  <a:cubicBezTo>
                    <a:pt x="37234" y="1805967"/>
                    <a:pt x="30884" y="1809777"/>
                    <a:pt x="23264" y="1813587"/>
                  </a:cubicBezTo>
                  <a:cubicBezTo>
                    <a:pt x="23264" y="1814857"/>
                    <a:pt x="24534" y="1816127"/>
                    <a:pt x="24534" y="1817397"/>
                  </a:cubicBezTo>
                  <a:cubicBezTo>
                    <a:pt x="21994" y="1817397"/>
                    <a:pt x="18184" y="1816127"/>
                    <a:pt x="14374" y="1814857"/>
                  </a:cubicBezTo>
                  <a:cubicBezTo>
                    <a:pt x="15644" y="1822477"/>
                    <a:pt x="16914" y="1827557"/>
                    <a:pt x="18184" y="1833907"/>
                  </a:cubicBezTo>
                  <a:cubicBezTo>
                    <a:pt x="16914" y="1833907"/>
                    <a:pt x="16914" y="1833907"/>
                    <a:pt x="15644" y="1835177"/>
                  </a:cubicBezTo>
                  <a:cubicBezTo>
                    <a:pt x="14374" y="1832637"/>
                    <a:pt x="13104" y="1830097"/>
                    <a:pt x="11834" y="1828827"/>
                  </a:cubicBezTo>
                  <a:cubicBezTo>
                    <a:pt x="404" y="1841527"/>
                    <a:pt x="-7216" y="1852957"/>
                    <a:pt x="10564" y="1860577"/>
                  </a:cubicBezTo>
                  <a:cubicBezTo>
                    <a:pt x="9294" y="1866927"/>
                    <a:pt x="9294" y="1872007"/>
                    <a:pt x="9294" y="1875817"/>
                  </a:cubicBezTo>
                  <a:lnTo>
                    <a:pt x="13104" y="1902487"/>
                  </a:lnTo>
                  <a:cubicBezTo>
                    <a:pt x="14374" y="1913917"/>
                    <a:pt x="11834" y="1925347"/>
                    <a:pt x="25804" y="1929157"/>
                  </a:cubicBezTo>
                  <a:cubicBezTo>
                    <a:pt x="21994" y="1935507"/>
                    <a:pt x="21994" y="1964717"/>
                    <a:pt x="27074" y="1965987"/>
                  </a:cubicBezTo>
                  <a:cubicBezTo>
                    <a:pt x="35964" y="1969797"/>
                    <a:pt x="38504" y="1981227"/>
                    <a:pt x="46124" y="1986307"/>
                  </a:cubicBezTo>
                  <a:cubicBezTo>
                    <a:pt x="47394" y="1987577"/>
                    <a:pt x="48664" y="1990117"/>
                    <a:pt x="48664" y="1990117"/>
                  </a:cubicBezTo>
                  <a:cubicBezTo>
                    <a:pt x="38504" y="2001547"/>
                    <a:pt x="53744" y="1996467"/>
                    <a:pt x="56284" y="2001547"/>
                  </a:cubicBezTo>
                  <a:cubicBezTo>
                    <a:pt x="53744" y="2007897"/>
                    <a:pt x="48664" y="2014247"/>
                    <a:pt x="47394" y="2021867"/>
                  </a:cubicBezTo>
                  <a:cubicBezTo>
                    <a:pt x="46124" y="2029487"/>
                    <a:pt x="47394" y="2035837"/>
                    <a:pt x="58824" y="2032027"/>
                  </a:cubicBezTo>
                  <a:cubicBezTo>
                    <a:pt x="57554" y="2043457"/>
                    <a:pt x="56284" y="2053617"/>
                    <a:pt x="55014" y="2065047"/>
                  </a:cubicBezTo>
                  <a:cubicBezTo>
                    <a:pt x="56284" y="2065047"/>
                    <a:pt x="57554" y="2063777"/>
                    <a:pt x="57554" y="2063777"/>
                  </a:cubicBezTo>
                  <a:cubicBezTo>
                    <a:pt x="61364" y="2072667"/>
                    <a:pt x="63904" y="2080287"/>
                    <a:pt x="67714" y="2087907"/>
                  </a:cubicBezTo>
                  <a:cubicBezTo>
                    <a:pt x="74064" y="2087907"/>
                    <a:pt x="80414" y="2089177"/>
                    <a:pt x="88034" y="2090447"/>
                  </a:cubicBezTo>
                  <a:lnTo>
                    <a:pt x="88034" y="2094257"/>
                  </a:lnTo>
                  <a:cubicBezTo>
                    <a:pt x="84224" y="2095527"/>
                    <a:pt x="80414" y="2096797"/>
                    <a:pt x="76604" y="2098067"/>
                  </a:cubicBezTo>
                  <a:cubicBezTo>
                    <a:pt x="77874" y="2099337"/>
                    <a:pt x="80414" y="2099337"/>
                    <a:pt x="80414" y="2099337"/>
                  </a:cubicBezTo>
                  <a:cubicBezTo>
                    <a:pt x="81684" y="2118387"/>
                    <a:pt x="98194" y="2115847"/>
                    <a:pt x="109624" y="2120927"/>
                  </a:cubicBezTo>
                  <a:cubicBezTo>
                    <a:pt x="114704" y="2123467"/>
                    <a:pt x="121054" y="2124737"/>
                    <a:pt x="124864" y="2123467"/>
                  </a:cubicBezTo>
                  <a:cubicBezTo>
                    <a:pt x="132484" y="2119657"/>
                    <a:pt x="137564" y="2120927"/>
                    <a:pt x="137564" y="2128547"/>
                  </a:cubicBezTo>
                  <a:cubicBezTo>
                    <a:pt x="137564" y="2132357"/>
                    <a:pt x="135024" y="2137437"/>
                    <a:pt x="133754" y="2139977"/>
                  </a:cubicBezTo>
                  <a:cubicBezTo>
                    <a:pt x="142644" y="2139977"/>
                    <a:pt x="156614" y="2143787"/>
                    <a:pt x="164234" y="2138707"/>
                  </a:cubicBezTo>
                  <a:cubicBezTo>
                    <a:pt x="182014" y="2127277"/>
                    <a:pt x="198524" y="2137437"/>
                    <a:pt x="215034" y="2133627"/>
                  </a:cubicBezTo>
                  <a:cubicBezTo>
                    <a:pt x="223924" y="2131087"/>
                    <a:pt x="231544" y="2131087"/>
                    <a:pt x="244244" y="2128547"/>
                  </a:cubicBezTo>
                  <a:cubicBezTo>
                    <a:pt x="250594" y="2133627"/>
                    <a:pt x="256944" y="2132357"/>
                    <a:pt x="258214" y="2126007"/>
                  </a:cubicBezTo>
                  <a:cubicBezTo>
                    <a:pt x="268374" y="2126007"/>
                    <a:pt x="277264" y="2126007"/>
                    <a:pt x="286154" y="2124737"/>
                  </a:cubicBezTo>
                  <a:cubicBezTo>
                    <a:pt x="300124" y="2122197"/>
                    <a:pt x="312824" y="2118387"/>
                    <a:pt x="326794" y="2117117"/>
                  </a:cubicBezTo>
                  <a:cubicBezTo>
                    <a:pt x="335684" y="2115847"/>
                    <a:pt x="345844" y="2118387"/>
                    <a:pt x="356004" y="2117117"/>
                  </a:cubicBezTo>
                  <a:cubicBezTo>
                    <a:pt x="361084" y="2115847"/>
                    <a:pt x="364894" y="2108227"/>
                    <a:pt x="369974" y="2104417"/>
                  </a:cubicBezTo>
                  <a:cubicBezTo>
                    <a:pt x="375054" y="2117117"/>
                    <a:pt x="385214" y="2118387"/>
                    <a:pt x="401724" y="2109497"/>
                  </a:cubicBezTo>
                  <a:cubicBezTo>
                    <a:pt x="395374" y="2104417"/>
                    <a:pt x="387754" y="2100607"/>
                    <a:pt x="381404" y="2096797"/>
                  </a:cubicBezTo>
                  <a:cubicBezTo>
                    <a:pt x="387754" y="2094257"/>
                    <a:pt x="392834" y="2090447"/>
                    <a:pt x="397914" y="2089177"/>
                  </a:cubicBezTo>
                  <a:cubicBezTo>
                    <a:pt x="402994" y="2089177"/>
                    <a:pt x="406804" y="2090447"/>
                    <a:pt x="410614" y="2090447"/>
                  </a:cubicBezTo>
                  <a:cubicBezTo>
                    <a:pt x="414424" y="2090447"/>
                    <a:pt x="418234" y="2090447"/>
                    <a:pt x="422044" y="2089177"/>
                  </a:cubicBezTo>
                  <a:cubicBezTo>
                    <a:pt x="425854" y="2087907"/>
                    <a:pt x="428394" y="2086637"/>
                    <a:pt x="430934" y="2084097"/>
                  </a:cubicBezTo>
                  <a:cubicBezTo>
                    <a:pt x="430934" y="2087907"/>
                    <a:pt x="432204" y="2092987"/>
                    <a:pt x="432204" y="2096797"/>
                  </a:cubicBezTo>
                  <a:cubicBezTo>
                    <a:pt x="432204" y="2100607"/>
                    <a:pt x="429664" y="2104417"/>
                    <a:pt x="428394" y="2108227"/>
                  </a:cubicBezTo>
                  <a:cubicBezTo>
                    <a:pt x="432204" y="2108227"/>
                    <a:pt x="436014" y="2108227"/>
                    <a:pt x="441094" y="2106957"/>
                  </a:cubicBezTo>
                  <a:cubicBezTo>
                    <a:pt x="446174" y="2114577"/>
                    <a:pt x="432204" y="2131087"/>
                    <a:pt x="451254" y="2132357"/>
                  </a:cubicBezTo>
                  <a:cubicBezTo>
                    <a:pt x="449984" y="2137437"/>
                    <a:pt x="448714" y="2141247"/>
                    <a:pt x="447444" y="2146327"/>
                  </a:cubicBezTo>
                  <a:cubicBezTo>
                    <a:pt x="455064" y="2146327"/>
                    <a:pt x="462684" y="2147597"/>
                    <a:pt x="474114" y="2148867"/>
                  </a:cubicBezTo>
                  <a:cubicBezTo>
                    <a:pt x="469034" y="2155217"/>
                    <a:pt x="465224" y="2160297"/>
                    <a:pt x="460144" y="2165377"/>
                  </a:cubicBezTo>
                  <a:cubicBezTo>
                    <a:pt x="463954" y="2164107"/>
                    <a:pt x="467764" y="2164107"/>
                    <a:pt x="475384" y="2162837"/>
                  </a:cubicBezTo>
                  <a:cubicBezTo>
                    <a:pt x="458874" y="2178077"/>
                    <a:pt x="476654" y="2179347"/>
                    <a:pt x="483004" y="2188237"/>
                  </a:cubicBezTo>
                  <a:cubicBezTo>
                    <a:pt x="486814" y="2178077"/>
                    <a:pt x="489354" y="2171727"/>
                    <a:pt x="490624" y="2166647"/>
                  </a:cubicBezTo>
                  <a:cubicBezTo>
                    <a:pt x="496974" y="2172997"/>
                    <a:pt x="504594" y="2180617"/>
                    <a:pt x="512214" y="2189507"/>
                  </a:cubicBezTo>
                  <a:cubicBezTo>
                    <a:pt x="513484" y="2189507"/>
                    <a:pt x="516024" y="2186967"/>
                    <a:pt x="517294" y="2188237"/>
                  </a:cubicBezTo>
                  <a:cubicBezTo>
                    <a:pt x="531264" y="2194587"/>
                    <a:pt x="537614" y="2188237"/>
                    <a:pt x="542694" y="2175537"/>
                  </a:cubicBezTo>
                  <a:cubicBezTo>
                    <a:pt x="543964" y="2172997"/>
                    <a:pt x="550314" y="2171727"/>
                    <a:pt x="551584" y="2170457"/>
                  </a:cubicBezTo>
                  <a:cubicBezTo>
                    <a:pt x="549044" y="2178077"/>
                    <a:pt x="545234" y="2185697"/>
                    <a:pt x="541424" y="2194587"/>
                  </a:cubicBezTo>
                  <a:cubicBezTo>
                    <a:pt x="526184" y="2197127"/>
                    <a:pt x="508404" y="2200937"/>
                    <a:pt x="490624" y="2204747"/>
                  </a:cubicBezTo>
                  <a:cubicBezTo>
                    <a:pt x="474114" y="2208557"/>
                    <a:pt x="457604" y="2214907"/>
                    <a:pt x="439824" y="2217447"/>
                  </a:cubicBezTo>
                  <a:cubicBezTo>
                    <a:pt x="415694" y="2221257"/>
                    <a:pt x="391564" y="2223797"/>
                    <a:pt x="366164" y="2227607"/>
                  </a:cubicBezTo>
                  <a:cubicBezTo>
                    <a:pt x="336954" y="2232687"/>
                    <a:pt x="307744" y="2237767"/>
                    <a:pt x="278534" y="2244117"/>
                  </a:cubicBezTo>
                  <a:cubicBezTo>
                    <a:pt x="254404" y="2249197"/>
                    <a:pt x="231544" y="2256817"/>
                    <a:pt x="207414" y="2261897"/>
                  </a:cubicBezTo>
                  <a:cubicBezTo>
                    <a:pt x="190904" y="2265707"/>
                    <a:pt x="174394" y="2266977"/>
                    <a:pt x="159154" y="2273327"/>
                  </a:cubicBezTo>
                  <a:cubicBezTo>
                    <a:pt x="143914" y="2279677"/>
                    <a:pt x="122324" y="2278407"/>
                    <a:pt x="117244" y="2299997"/>
                  </a:cubicBezTo>
                  <a:cubicBezTo>
                    <a:pt x="108354" y="2294917"/>
                    <a:pt x="102004" y="2297457"/>
                    <a:pt x="100734" y="2306347"/>
                  </a:cubicBezTo>
                  <a:cubicBezTo>
                    <a:pt x="100734" y="2308887"/>
                    <a:pt x="99464" y="2311427"/>
                    <a:pt x="96924" y="2311427"/>
                  </a:cubicBezTo>
                  <a:cubicBezTo>
                    <a:pt x="82954" y="2315237"/>
                    <a:pt x="86764" y="2322857"/>
                    <a:pt x="93114" y="2330477"/>
                  </a:cubicBezTo>
                  <a:cubicBezTo>
                    <a:pt x="100734" y="2339367"/>
                    <a:pt x="100734" y="2348257"/>
                    <a:pt x="99464" y="2358417"/>
                  </a:cubicBezTo>
                  <a:cubicBezTo>
                    <a:pt x="96924" y="2372387"/>
                    <a:pt x="94384" y="2387627"/>
                    <a:pt x="91844" y="2401597"/>
                  </a:cubicBezTo>
                  <a:cubicBezTo>
                    <a:pt x="91844" y="2405407"/>
                    <a:pt x="95654" y="2409217"/>
                    <a:pt x="98194" y="2413027"/>
                  </a:cubicBezTo>
                  <a:lnTo>
                    <a:pt x="102004" y="2420647"/>
                  </a:lnTo>
                  <a:lnTo>
                    <a:pt x="102004" y="2442237"/>
                  </a:lnTo>
                  <a:cubicBezTo>
                    <a:pt x="107084" y="2442237"/>
                    <a:pt x="113434" y="2440967"/>
                    <a:pt x="119784" y="2440967"/>
                  </a:cubicBezTo>
                  <a:cubicBezTo>
                    <a:pt x="119784" y="2440967"/>
                    <a:pt x="119784" y="2442237"/>
                    <a:pt x="121054" y="2442237"/>
                  </a:cubicBezTo>
                  <a:cubicBezTo>
                    <a:pt x="117244" y="2443507"/>
                    <a:pt x="114704" y="2444777"/>
                    <a:pt x="110894" y="2447317"/>
                  </a:cubicBezTo>
                  <a:cubicBezTo>
                    <a:pt x="118514" y="2456207"/>
                    <a:pt x="104544" y="2479067"/>
                    <a:pt x="135024" y="2473987"/>
                  </a:cubicBezTo>
                  <a:cubicBezTo>
                    <a:pt x="126134" y="2481607"/>
                    <a:pt x="121054" y="2486687"/>
                    <a:pt x="117244" y="2489227"/>
                  </a:cubicBezTo>
                  <a:cubicBezTo>
                    <a:pt x="119784" y="2495577"/>
                    <a:pt x="122324" y="2499387"/>
                    <a:pt x="123594" y="2503197"/>
                  </a:cubicBezTo>
                  <a:cubicBezTo>
                    <a:pt x="118514" y="2507007"/>
                    <a:pt x="114704" y="2510817"/>
                    <a:pt x="110894" y="2513357"/>
                  </a:cubicBezTo>
                  <a:cubicBezTo>
                    <a:pt x="115974" y="2518437"/>
                    <a:pt x="121054" y="2522247"/>
                    <a:pt x="123594" y="2526057"/>
                  </a:cubicBezTo>
                  <a:cubicBezTo>
                    <a:pt x="128674" y="2520977"/>
                    <a:pt x="133754" y="2515897"/>
                    <a:pt x="138834" y="2515897"/>
                  </a:cubicBezTo>
                  <a:cubicBezTo>
                    <a:pt x="143914" y="2515897"/>
                    <a:pt x="150264" y="2524787"/>
                    <a:pt x="156614" y="2529867"/>
                  </a:cubicBezTo>
                  <a:cubicBezTo>
                    <a:pt x="156614" y="2531137"/>
                    <a:pt x="152804" y="2532407"/>
                    <a:pt x="151534" y="2532407"/>
                  </a:cubicBezTo>
                  <a:cubicBezTo>
                    <a:pt x="142644" y="2522247"/>
                    <a:pt x="133754" y="2520977"/>
                    <a:pt x="124864" y="2532407"/>
                  </a:cubicBezTo>
                  <a:cubicBezTo>
                    <a:pt x="124864" y="2532407"/>
                    <a:pt x="123594" y="2532407"/>
                    <a:pt x="123594" y="2531137"/>
                  </a:cubicBezTo>
                  <a:cubicBezTo>
                    <a:pt x="123594" y="2529867"/>
                    <a:pt x="123594" y="2529867"/>
                    <a:pt x="122324" y="2528597"/>
                  </a:cubicBezTo>
                  <a:cubicBezTo>
                    <a:pt x="117244" y="2533677"/>
                    <a:pt x="118514" y="2537487"/>
                    <a:pt x="124864" y="2541297"/>
                  </a:cubicBezTo>
                  <a:cubicBezTo>
                    <a:pt x="133754" y="2546377"/>
                    <a:pt x="132484" y="2550187"/>
                    <a:pt x="127404" y="2556537"/>
                  </a:cubicBezTo>
                  <a:cubicBezTo>
                    <a:pt x="129944" y="2557807"/>
                    <a:pt x="133754" y="2560347"/>
                    <a:pt x="133754" y="2561617"/>
                  </a:cubicBezTo>
                  <a:cubicBezTo>
                    <a:pt x="133754" y="2567967"/>
                    <a:pt x="146454" y="2571777"/>
                    <a:pt x="136294" y="2579397"/>
                  </a:cubicBezTo>
                  <a:cubicBezTo>
                    <a:pt x="141374" y="2585747"/>
                    <a:pt x="143914" y="2592097"/>
                    <a:pt x="155344" y="2594637"/>
                  </a:cubicBezTo>
                  <a:cubicBezTo>
                    <a:pt x="165504" y="2597177"/>
                    <a:pt x="168044" y="2592097"/>
                    <a:pt x="174394" y="2590827"/>
                  </a:cubicBezTo>
                  <a:cubicBezTo>
                    <a:pt x="180744" y="2589557"/>
                    <a:pt x="188364" y="2593367"/>
                    <a:pt x="194714" y="2594637"/>
                  </a:cubicBezTo>
                  <a:cubicBezTo>
                    <a:pt x="197254" y="2594637"/>
                    <a:pt x="199794" y="2590827"/>
                    <a:pt x="199794" y="2589557"/>
                  </a:cubicBezTo>
                  <a:cubicBezTo>
                    <a:pt x="208684" y="2590827"/>
                    <a:pt x="217574" y="2593367"/>
                    <a:pt x="225194" y="2592097"/>
                  </a:cubicBezTo>
                  <a:cubicBezTo>
                    <a:pt x="236624" y="2590827"/>
                    <a:pt x="242974" y="2594637"/>
                    <a:pt x="244244" y="2604797"/>
                  </a:cubicBezTo>
                  <a:cubicBezTo>
                    <a:pt x="245514" y="2616227"/>
                    <a:pt x="251864" y="2617497"/>
                    <a:pt x="260754" y="2616227"/>
                  </a:cubicBezTo>
                  <a:cubicBezTo>
                    <a:pt x="268374" y="2614957"/>
                    <a:pt x="274724" y="2612417"/>
                    <a:pt x="282344" y="2611147"/>
                  </a:cubicBezTo>
                  <a:cubicBezTo>
                    <a:pt x="278534" y="2607337"/>
                    <a:pt x="273454" y="2603527"/>
                    <a:pt x="267104" y="2598447"/>
                  </a:cubicBezTo>
                  <a:cubicBezTo>
                    <a:pt x="273454" y="2597177"/>
                    <a:pt x="279804" y="2594637"/>
                    <a:pt x="284884" y="2594637"/>
                  </a:cubicBezTo>
                  <a:cubicBezTo>
                    <a:pt x="295044" y="2593367"/>
                    <a:pt x="303934" y="2592097"/>
                    <a:pt x="314094" y="2592097"/>
                  </a:cubicBezTo>
                  <a:cubicBezTo>
                    <a:pt x="317904" y="2592097"/>
                    <a:pt x="321714" y="2594637"/>
                    <a:pt x="325524" y="2598447"/>
                  </a:cubicBezTo>
                  <a:cubicBezTo>
                    <a:pt x="309014" y="2598447"/>
                    <a:pt x="293774" y="2598447"/>
                    <a:pt x="282344" y="2611147"/>
                  </a:cubicBezTo>
                  <a:cubicBezTo>
                    <a:pt x="286154" y="2612417"/>
                    <a:pt x="291234" y="2613687"/>
                    <a:pt x="295044" y="2613687"/>
                  </a:cubicBezTo>
                  <a:cubicBezTo>
                    <a:pt x="316634" y="2612417"/>
                    <a:pt x="339494" y="2611147"/>
                    <a:pt x="361084" y="2609877"/>
                  </a:cubicBezTo>
                  <a:cubicBezTo>
                    <a:pt x="382674" y="2608607"/>
                    <a:pt x="402994" y="2606067"/>
                    <a:pt x="425854" y="2604797"/>
                  </a:cubicBezTo>
                  <a:cubicBezTo>
                    <a:pt x="432204" y="2631467"/>
                    <a:pt x="438554" y="2656867"/>
                    <a:pt x="443634" y="2682267"/>
                  </a:cubicBezTo>
                  <a:cubicBezTo>
                    <a:pt x="441094" y="2683537"/>
                    <a:pt x="438554" y="2684807"/>
                    <a:pt x="436014" y="2684807"/>
                  </a:cubicBezTo>
                  <a:cubicBezTo>
                    <a:pt x="439824" y="2689887"/>
                    <a:pt x="444904" y="2694967"/>
                    <a:pt x="446174" y="2700047"/>
                  </a:cubicBezTo>
                  <a:cubicBezTo>
                    <a:pt x="447444" y="2707667"/>
                    <a:pt x="446174" y="2715287"/>
                    <a:pt x="446174" y="2720367"/>
                  </a:cubicBezTo>
                  <a:cubicBezTo>
                    <a:pt x="455064" y="2722907"/>
                    <a:pt x="460144" y="2724177"/>
                    <a:pt x="466494" y="2725447"/>
                  </a:cubicBezTo>
                  <a:cubicBezTo>
                    <a:pt x="465224" y="2725447"/>
                    <a:pt x="463954" y="2726717"/>
                    <a:pt x="461414" y="2726717"/>
                  </a:cubicBezTo>
                  <a:cubicBezTo>
                    <a:pt x="462684" y="2735607"/>
                    <a:pt x="465224" y="2745767"/>
                    <a:pt x="466494" y="2758467"/>
                  </a:cubicBezTo>
                  <a:lnTo>
                    <a:pt x="486814" y="2758467"/>
                  </a:lnTo>
                  <a:cubicBezTo>
                    <a:pt x="490624" y="2758467"/>
                    <a:pt x="494434" y="2761007"/>
                    <a:pt x="495704" y="2762277"/>
                  </a:cubicBezTo>
                  <a:cubicBezTo>
                    <a:pt x="500784" y="2777517"/>
                    <a:pt x="512214" y="2782597"/>
                    <a:pt x="527454" y="2778787"/>
                  </a:cubicBezTo>
                  <a:cubicBezTo>
                    <a:pt x="533804" y="2777517"/>
                    <a:pt x="541424" y="2777517"/>
                    <a:pt x="547774" y="2777517"/>
                  </a:cubicBezTo>
                  <a:lnTo>
                    <a:pt x="563014" y="2777517"/>
                  </a:lnTo>
                  <a:cubicBezTo>
                    <a:pt x="568094" y="2777517"/>
                    <a:pt x="573174" y="2776247"/>
                    <a:pt x="578254" y="2774977"/>
                  </a:cubicBezTo>
                  <a:cubicBezTo>
                    <a:pt x="579524" y="2771167"/>
                    <a:pt x="579524" y="2767357"/>
                    <a:pt x="580794" y="2762277"/>
                  </a:cubicBezTo>
                  <a:cubicBezTo>
                    <a:pt x="584604" y="2762277"/>
                    <a:pt x="587144" y="2761007"/>
                    <a:pt x="590954" y="2761007"/>
                  </a:cubicBezTo>
                  <a:cubicBezTo>
                    <a:pt x="615084" y="2758467"/>
                    <a:pt x="640484" y="2754657"/>
                    <a:pt x="665884" y="2752117"/>
                  </a:cubicBezTo>
                  <a:cubicBezTo>
                    <a:pt x="665884" y="2752117"/>
                    <a:pt x="667154" y="2754657"/>
                    <a:pt x="668424" y="2758467"/>
                  </a:cubicBezTo>
                  <a:cubicBezTo>
                    <a:pt x="664614" y="2759737"/>
                    <a:pt x="662074" y="2761007"/>
                    <a:pt x="659534" y="2762277"/>
                  </a:cubicBezTo>
                  <a:cubicBezTo>
                    <a:pt x="669694" y="2772437"/>
                    <a:pt x="683664" y="2773707"/>
                    <a:pt x="692554" y="2766087"/>
                  </a:cubicBezTo>
                  <a:cubicBezTo>
                    <a:pt x="687474" y="2762277"/>
                    <a:pt x="683664" y="2759737"/>
                    <a:pt x="677314" y="2755927"/>
                  </a:cubicBezTo>
                  <a:lnTo>
                    <a:pt x="681124" y="2752117"/>
                  </a:lnTo>
                  <a:lnTo>
                    <a:pt x="691284" y="2752117"/>
                  </a:lnTo>
                  <a:lnTo>
                    <a:pt x="691284" y="2750847"/>
                  </a:lnTo>
                  <a:cubicBezTo>
                    <a:pt x="696364" y="2752117"/>
                    <a:pt x="700174" y="2754657"/>
                    <a:pt x="705254" y="2750847"/>
                  </a:cubicBezTo>
                  <a:lnTo>
                    <a:pt x="710334" y="2750847"/>
                  </a:lnTo>
                  <a:lnTo>
                    <a:pt x="754784" y="2753387"/>
                  </a:lnTo>
                  <a:cubicBezTo>
                    <a:pt x="759864" y="2753387"/>
                    <a:pt x="762404" y="2752117"/>
                    <a:pt x="764944" y="2749577"/>
                  </a:cubicBezTo>
                  <a:cubicBezTo>
                    <a:pt x="771294" y="2759737"/>
                    <a:pt x="776374" y="2768627"/>
                    <a:pt x="782724" y="2780057"/>
                  </a:cubicBezTo>
                  <a:cubicBezTo>
                    <a:pt x="781454" y="2780057"/>
                    <a:pt x="778914" y="2781327"/>
                    <a:pt x="776374" y="2781327"/>
                  </a:cubicBezTo>
                  <a:cubicBezTo>
                    <a:pt x="792884" y="2807997"/>
                    <a:pt x="803044" y="2835937"/>
                    <a:pt x="787804" y="2866417"/>
                  </a:cubicBezTo>
                  <a:cubicBezTo>
                    <a:pt x="789074" y="2876577"/>
                    <a:pt x="791614" y="2886737"/>
                    <a:pt x="792884" y="2899437"/>
                  </a:cubicBezTo>
                  <a:lnTo>
                    <a:pt x="805584" y="2899437"/>
                  </a:lnTo>
                  <a:cubicBezTo>
                    <a:pt x="803044" y="2905787"/>
                    <a:pt x="800504" y="2909597"/>
                    <a:pt x="799234" y="2913407"/>
                  </a:cubicBezTo>
                  <a:cubicBezTo>
                    <a:pt x="799234" y="2919757"/>
                    <a:pt x="813204" y="2922297"/>
                    <a:pt x="803044" y="2931187"/>
                  </a:cubicBezTo>
                  <a:lnTo>
                    <a:pt x="805584" y="2936267"/>
                  </a:lnTo>
                  <a:cubicBezTo>
                    <a:pt x="818284" y="2952777"/>
                    <a:pt x="832254" y="2968017"/>
                    <a:pt x="846224" y="2987067"/>
                  </a:cubicBezTo>
                  <a:cubicBezTo>
                    <a:pt x="836064" y="2992147"/>
                    <a:pt x="827174" y="2997227"/>
                    <a:pt x="815744" y="3002307"/>
                  </a:cubicBezTo>
                  <a:cubicBezTo>
                    <a:pt x="827174" y="3003577"/>
                    <a:pt x="828444" y="3009927"/>
                    <a:pt x="824634" y="3018817"/>
                  </a:cubicBezTo>
                  <a:cubicBezTo>
                    <a:pt x="823364" y="3021357"/>
                    <a:pt x="825904" y="3027707"/>
                    <a:pt x="827174" y="3028977"/>
                  </a:cubicBezTo>
                  <a:cubicBezTo>
                    <a:pt x="841144" y="3032787"/>
                    <a:pt x="853844" y="3046757"/>
                    <a:pt x="870354" y="3041677"/>
                  </a:cubicBezTo>
                  <a:cubicBezTo>
                    <a:pt x="870354" y="3044217"/>
                    <a:pt x="869084" y="3048027"/>
                    <a:pt x="867814" y="3049297"/>
                  </a:cubicBezTo>
                  <a:cubicBezTo>
                    <a:pt x="857654" y="3054377"/>
                    <a:pt x="847494" y="3058187"/>
                    <a:pt x="837334" y="3063267"/>
                  </a:cubicBezTo>
                  <a:lnTo>
                    <a:pt x="852574" y="3070887"/>
                  </a:lnTo>
                  <a:cubicBezTo>
                    <a:pt x="855114" y="3067077"/>
                    <a:pt x="856384" y="3063267"/>
                    <a:pt x="858924" y="3059457"/>
                  </a:cubicBezTo>
                  <a:cubicBezTo>
                    <a:pt x="866544" y="3063267"/>
                    <a:pt x="872894" y="3065807"/>
                    <a:pt x="880514" y="3069617"/>
                  </a:cubicBezTo>
                  <a:cubicBezTo>
                    <a:pt x="876704" y="3072157"/>
                    <a:pt x="874164" y="3073427"/>
                    <a:pt x="871624" y="3074697"/>
                  </a:cubicBezTo>
                  <a:cubicBezTo>
                    <a:pt x="874164" y="3075967"/>
                    <a:pt x="876704" y="3078507"/>
                    <a:pt x="880514" y="3079777"/>
                  </a:cubicBezTo>
                  <a:cubicBezTo>
                    <a:pt x="884324" y="3081047"/>
                    <a:pt x="888134" y="3079777"/>
                    <a:pt x="890674" y="3081047"/>
                  </a:cubicBezTo>
                  <a:cubicBezTo>
                    <a:pt x="897024" y="3074697"/>
                    <a:pt x="902104" y="3067077"/>
                    <a:pt x="908454" y="3063267"/>
                  </a:cubicBezTo>
                  <a:cubicBezTo>
                    <a:pt x="916074" y="3059457"/>
                    <a:pt x="1123084" y="3037867"/>
                    <a:pt x="1130704" y="3036597"/>
                  </a:cubicBezTo>
                  <a:cubicBezTo>
                    <a:pt x="1140864" y="3035327"/>
                    <a:pt x="1152294" y="3036597"/>
                    <a:pt x="1162454" y="3037867"/>
                  </a:cubicBezTo>
                  <a:lnTo>
                    <a:pt x="1135784" y="3049297"/>
                  </a:lnTo>
                  <a:lnTo>
                    <a:pt x="1139594" y="3056917"/>
                  </a:lnTo>
                  <a:cubicBezTo>
                    <a:pt x="1152294" y="3055647"/>
                    <a:pt x="1162454" y="3055647"/>
                    <a:pt x="1172614" y="3053107"/>
                  </a:cubicBezTo>
                  <a:cubicBezTo>
                    <a:pt x="1178964" y="3051837"/>
                    <a:pt x="1189124" y="3053107"/>
                    <a:pt x="1190394" y="3042947"/>
                  </a:cubicBezTo>
                  <a:cubicBezTo>
                    <a:pt x="1199284" y="3049297"/>
                    <a:pt x="1208174" y="3050567"/>
                    <a:pt x="1219604" y="3045487"/>
                  </a:cubicBezTo>
                  <a:cubicBezTo>
                    <a:pt x="1225954" y="3042947"/>
                    <a:pt x="1233574" y="3042947"/>
                    <a:pt x="1239924" y="3041677"/>
                  </a:cubicBezTo>
                  <a:cubicBezTo>
                    <a:pt x="1255164" y="3040407"/>
                    <a:pt x="1270404" y="3039137"/>
                    <a:pt x="1285644" y="3036597"/>
                  </a:cubicBezTo>
                  <a:lnTo>
                    <a:pt x="1300884" y="3036597"/>
                  </a:lnTo>
                  <a:cubicBezTo>
                    <a:pt x="1302154" y="3034057"/>
                    <a:pt x="1302154" y="3030247"/>
                    <a:pt x="1302154" y="3030247"/>
                  </a:cubicBezTo>
                  <a:cubicBezTo>
                    <a:pt x="1316124" y="3030247"/>
                    <a:pt x="1327554" y="3031517"/>
                    <a:pt x="1340254" y="3031517"/>
                  </a:cubicBezTo>
                  <a:cubicBezTo>
                    <a:pt x="1354224" y="3031517"/>
                    <a:pt x="1360574" y="3022627"/>
                    <a:pt x="1355494" y="3008657"/>
                  </a:cubicBezTo>
                  <a:cubicBezTo>
                    <a:pt x="1359304" y="3008657"/>
                    <a:pt x="1364384" y="3009927"/>
                    <a:pt x="1366924" y="3009927"/>
                  </a:cubicBezTo>
                  <a:cubicBezTo>
                    <a:pt x="1368194" y="3015007"/>
                    <a:pt x="1366924" y="3021357"/>
                    <a:pt x="1369464" y="3022627"/>
                  </a:cubicBezTo>
                  <a:cubicBezTo>
                    <a:pt x="1373274" y="3025167"/>
                    <a:pt x="1379624" y="3025167"/>
                    <a:pt x="1384704" y="3023897"/>
                  </a:cubicBezTo>
                  <a:cubicBezTo>
                    <a:pt x="1391054" y="3022627"/>
                    <a:pt x="1398674" y="3016277"/>
                    <a:pt x="1401214" y="3018817"/>
                  </a:cubicBezTo>
                  <a:cubicBezTo>
                    <a:pt x="1413914" y="3028977"/>
                    <a:pt x="1422804" y="3020087"/>
                    <a:pt x="1429154" y="3015007"/>
                  </a:cubicBezTo>
                  <a:cubicBezTo>
                    <a:pt x="1434234" y="3016277"/>
                    <a:pt x="1436774" y="3020087"/>
                    <a:pt x="1439314" y="3018817"/>
                  </a:cubicBezTo>
                  <a:cubicBezTo>
                    <a:pt x="1445664" y="3017547"/>
                    <a:pt x="1453284" y="3016277"/>
                    <a:pt x="1459634" y="3015007"/>
                  </a:cubicBezTo>
                  <a:cubicBezTo>
                    <a:pt x="1473604" y="3011197"/>
                    <a:pt x="1488844" y="3008657"/>
                    <a:pt x="1502814" y="3008657"/>
                  </a:cubicBezTo>
                  <a:cubicBezTo>
                    <a:pt x="1521864" y="3007387"/>
                    <a:pt x="1539644" y="3002307"/>
                    <a:pt x="1558694" y="3001037"/>
                  </a:cubicBezTo>
                  <a:cubicBezTo>
                    <a:pt x="1567584" y="2999767"/>
                    <a:pt x="1576474" y="3002307"/>
                    <a:pt x="1585364" y="3003577"/>
                  </a:cubicBezTo>
                  <a:cubicBezTo>
                    <a:pt x="1587904" y="3003577"/>
                    <a:pt x="1591714" y="3003577"/>
                    <a:pt x="1591714" y="3002307"/>
                  </a:cubicBezTo>
                  <a:cubicBezTo>
                    <a:pt x="1591714" y="2989607"/>
                    <a:pt x="1612034" y="2995957"/>
                    <a:pt x="1609494" y="2981987"/>
                  </a:cubicBezTo>
                  <a:cubicBezTo>
                    <a:pt x="1612034" y="2983257"/>
                    <a:pt x="1614574" y="2983257"/>
                    <a:pt x="1615844" y="2985797"/>
                  </a:cubicBezTo>
                  <a:cubicBezTo>
                    <a:pt x="1619654" y="2989607"/>
                    <a:pt x="1622194" y="2993417"/>
                    <a:pt x="1626004" y="2997227"/>
                  </a:cubicBezTo>
                  <a:cubicBezTo>
                    <a:pt x="1626004" y="2992147"/>
                    <a:pt x="1626004" y="2988337"/>
                    <a:pt x="1624734" y="2983257"/>
                  </a:cubicBezTo>
                  <a:cubicBezTo>
                    <a:pt x="1637434" y="2989607"/>
                    <a:pt x="1650134" y="2995957"/>
                    <a:pt x="1659024" y="3001037"/>
                  </a:cubicBezTo>
                  <a:cubicBezTo>
                    <a:pt x="1667914" y="2994687"/>
                    <a:pt x="1675534" y="2992147"/>
                    <a:pt x="1680614" y="2985797"/>
                  </a:cubicBezTo>
                  <a:cubicBezTo>
                    <a:pt x="1685694" y="2978177"/>
                    <a:pt x="1684424" y="2976907"/>
                    <a:pt x="1693314" y="2983257"/>
                  </a:cubicBezTo>
                  <a:cubicBezTo>
                    <a:pt x="1692044" y="2984527"/>
                    <a:pt x="1689504" y="2985797"/>
                    <a:pt x="1686964" y="2988337"/>
                  </a:cubicBezTo>
                  <a:cubicBezTo>
                    <a:pt x="1702204" y="2984527"/>
                    <a:pt x="1716174" y="2976907"/>
                    <a:pt x="1731414" y="2978177"/>
                  </a:cubicBezTo>
                  <a:cubicBezTo>
                    <a:pt x="1746654" y="2978177"/>
                    <a:pt x="1761894" y="2980717"/>
                    <a:pt x="1775864" y="2971827"/>
                  </a:cubicBezTo>
                  <a:cubicBezTo>
                    <a:pt x="1777134" y="2975637"/>
                    <a:pt x="1777134" y="2979447"/>
                    <a:pt x="1779674" y="2980717"/>
                  </a:cubicBezTo>
                  <a:cubicBezTo>
                    <a:pt x="1783484" y="2983257"/>
                    <a:pt x="1789834" y="2984527"/>
                    <a:pt x="1791104" y="2983257"/>
                  </a:cubicBezTo>
                  <a:cubicBezTo>
                    <a:pt x="1798724" y="2971827"/>
                    <a:pt x="1811424" y="2973097"/>
                    <a:pt x="1819044" y="2979447"/>
                  </a:cubicBezTo>
                  <a:cubicBezTo>
                    <a:pt x="1829204" y="2987067"/>
                    <a:pt x="1835554" y="2980717"/>
                    <a:pt x="1844444" y="2979447"/>
                  </a:cubicBezTo>
                  <a:cubicBezTo>
                    <a:pt x="1836824" y="2975637"/>
                    <a:pt x="1830474" y="2971827"/>
                    <a:pt x="1824124" y="2969287"/>
                  </a:cubicBezTo>
                  <a:cubicBezTo>
                    <a:pt x="1825394" y="2968017"/>
                    <a:pt x="1825394" y="2966747"/>
                    <a:pt x="1826664" y="2965477"/>
                  </a:cubicBezTo>
                  <a:cubicBezTo>
                    <a:pt x="1830474" y="2966747"/>
                    <a:pt x="1835554" y="2968017"/>
                    <a:pt x="1839364" y="2970557"/>
                  </a:cubicBezTo>
                  <a:cubicBezTo>
                    <a:pt x="1840634" y="2965477"/>
                    <a:pt x="1843174" y="2961667"/>
                    <a:pt x="1844444" y="2957857"/>
                  </a:cubicBezTo>
                  <a:cubicBezTo>
                    <a:pt x="1857144" y="2964207"/>
                    <a:pt x="1868574" y="2969287"/>
                    <a:pt x="1882544" y="2960397"/>
                  </a:cubicBezTo>
                  <a:cubicBezTo>
                    <a:pt x="1885084" y="2959127"/>
                    <a:pt x="1895244" y="2951507"/>
                    <a:pt x="1892704" y="2964207"/>
                  </a:cubicBezTo>
                  <a:cubicBezTo>
                    <a:pt x="1886354" y="2968017"/>
                    <a:pt x="1880004" y="2971827"/>
                    <a:pt x="1873654" y="2974367"/>
                  </a:cubicBezTo>
                  <a:cubicBezTo>
                    <a:pt x="1873654" y="2975637"/>
                    <a:pt x="1874924" y="2975637"/>
                    <a:pt x="1874924" y="2976907"/>
                  </a:cubicBezTo>
                  <a:cubicBezTo>
                    <a:pt x="1882544" y="2975637"/>
                    <a:pt x="1891434" y="2974367"/>
                    <a:pt x="1900324" y="2973097"/>
                  </a:cubicBezTo>
                  <a:cubicBezTo>
                    <a:pt x="1897784" y="2969287"/>
                    <a:pt x="1896514" y="2966747"/>
                    <a:pt x="1895244" y="2964207"/>
                  </a:cubicBezTo>
                  <a:cubicBezTo>
                    <a:pt x="1904134" y="2965477"/>
                    <a:pt x="1914294" y="2966747"/>
                    <a:pt x="1923184" y="2965477"/>
                  </a:cubicBezTo>
                  <a:cubicBezTo>
                    <a:pt x="1942234" y="2964207"/>
                    <a:pt x="1956204" y="2945157"/>
                    <a:pt x="1979064" y="2952777"/>
                  </a:cubicBezTo>
                  <a:cubicBezTo>
                    <a:pt x="1986684" y="2955317"/>
                    <a:pt x="2004464" y="2952777"/>
                    <a:pt x="2005734" y="2936267"/>
                  </a:cubicBezTo>
                  <a:cubicBezTo>
                    <a:pt x="2005734" y="2940077"/>
                    <a:pt x="2005734" y="2945157"/>
                    <a:pt x="2007004" y="2947697"/>
                  </a:cubicBezTo>
                  <a:cubicBezTo>
                    <a:pt x="2019704" y="2943887"/>
                    <a:pt x="2031134" y="2940077"/>
                    <a:pt x="2043834" y="2936267"/>
                  </a:cubicBezTo>
                  <a:cubicBezTo>
                    <a:pt x="2043834" y="2937537"/>
                    <a:pt x="2041294" y="2941347"/>
                    <a:pt x="2042564" y="2943887"/>
                  </a:cubicBezTo>
                  <a:cubicBezTo>
                    <a:pt x="2042564" y="2947697"/>
                    <a:pt x="2045104" y="2951507"/>
                    <a:pt x="2047644" y="2954047"/>
                  </a:cubicBezTo>
                  <a:cubicBezTo>
                    <a:pt x="2048914" y="2955317"/>
                    <a:pt x="2055264" y="2954047"/>
                    <a:pt x="2055264" y="2952777"/>
                  </a:cubicBezTo>
                  <a:cubicBezTo>
                    <a:pt x="2057804" y="2941347"/>
                    <a:pt x="2066694" y="2942617"/>
                    <a:pt x="2075584" y="2942617"/>
                  </a:cubicBezTo>
                  <a:cubicBezTo>
                    <a:pt x="2083204" y="2942617"/>
                    <a:pt x="2092094" y="2941347"/>
                    <a:pt x="2100984" y="2940077"/>
                  </a:cubicBezTo>
                  <a:cubicBezTo>
                    <a:pt x="2104794" y="2933727"/>
                    <a:pt x="2107334" y="2923567"/>
                    <a:pt x="2120034" y="2936267"/>
                  </a:cubicBezTo>
                  <a:cubicBezTo>
                    <a:pt x="2125114" y="2941347"/>
                    <a:pt x="2137814" y="2940077"/>
                    <a:pt x="2139084" y="2929917"/>
                  </a:cubicBezTo>
                  <a:lnTo>
                    <a:pt x="2192424" y="2929917"/>
                  </a:lnTo>
                  <a:lnTo>
                    <a:pt x="2192424" y="2932457"/>
                  </a:lnTo>
                  <a:cubicBezTo>
                    <a:pt x="2198774" y="2931187"/>
                    <a:pt x="2205124" y="2928647"/>
                    <a:pt x="2210204" y="2927377"/>
                  </a:cubicBezTo>
                  <a:cubicBezTo>
                    <a:pt x="2214014" y="2933727"/>
                    <a:pt x="2217824" y="2940077"/>
                    <a:pt x="2222904" y="2947697"/>
                  </a:cubicBezTo>
                  <a:cubicBezTo>
                    <a:pt x="2231794" y="2923567"/>
                    <a:pt x="2241954" y="2918487"/>
                    <a:pt x="2259734" y="2927377"/>
                  </a:cubicBezTo>
                  <a:cubicBezTo>
                    <a:pt x="2262274" y="2928647"/>
                    <a:pt x="2262274" y="2934997"/>
                    <a:pt x="2263544" y="2940077"/>
                  </a:cubicBezTo>
                  <a:cubicBezTo>
                    <a:pt x="2264814" y="2938807"/>
                    <a:pt x="2272434" y="2936267"/>
                    <a:pt x="2272434" y="2934997"/>
                  </a:cubicBezTo>
                  <a:cubicBezTo>
                    <a:pt x="2271164" y="2924837"/>
                    <a:pt x="2285134" y="2932457"/>
                    <a:pt x="2283864" y="2924837"/>
                  </a:cubicBezTo>
                  <a:cubicBezTo>
                    <a:pt x="2295294" y="2929917"/>
                    <a:pt x="2297834" y="2922297"/>
                    <a:pt x="2300374" y="2917217"/>
                  </a:cubicBezTo>
                  <a:cubicBezTo>
                    <a:pt x="2295294" y="2913407"/>
                    <a:pt x="2292754" y="2910867"/>
                    <a:pt x="2288944" y="2907057"/>
                  </a:cubicBezTo>
                  <a:cubicBezTo>
                    <a:pt x="2290214" y="2905787"/>
                    <a:pt x="2290214" y="2904517"/>
                    <a:pt x="2291484" y="2903247"/>
                  </a:cubicBezTo>
                  <a:cubicBezTo>
                    <a:pt x="2301644" y="2909597"/>
                    <a:pt x="2311804" y="2915947"/>
                    <a:pt x="2318154" y="2919757"/>
                  </a:cubicBezTo>
                  <a:cubicBezTo>
                    <a:pt x="2328314" y="2918487"/>
                    <a:pt x="2337204" y="2918487"/>
                    <a:pt x="2346094" y="2917217"/>
                  </a:cubicBezTo>
                  <a:cubicBezTo>
                    <a:pt x="2354984" y="2915947"/>
                    <a:pt x="2363874" y="2912137"/>
                    <a:pt x="2374034" y="2909597"/>
                  </a:cubicBezTo>
                  <a:cubicBezTo>
                    <a:pt x="2375304" y="2912137"/>
                    <a:pt x="2376574" y="2913407"/>
                    <a:pt x="2377844" y="2915947"/>
                  </a:cubicBezTo>
                  <a:cubicBezTo>
                    <a:pt x="2381654" y="2910867"/>
                    <a:pt x="2384194" y="2905787"/>
                    <a:pt x="2389274" y="2896897"/>
                  </a:cubicBezTo>
                  <a:lnTo>
                    <a:pt x="2389274" y="2917217"/>
                  </a:lnTo>
                  <a:cubicBezTo>
                    <a:pt x="2400704" y="2909597"/>
                    <a:pt x="2409594" y="2903247"/>
                    <a:pt x="2417214" y="2896897"/>
                  </a:cubicBezTo>
                  <a:cubicBezTo>
                    <a:pt x="2422294" y="2905787"/>
                    <a:pt x="2426104" y="2914677"/>
                    <a:pt x="2429914" y="2922297"/>
                  </a:cubicBezTo>
                  <a:cubicBezTo>
                    <a:pt x="2431184" y="2922297"/>
                    <a:pt x="2431184" y="2921027"/>
                    <a:pt x="2432454" y="2921027"/>
                  </a:cubicBezTo>
                  <a:cubicBezTo>
                    <a:pt x="2431184" y="2915947"/>
                    <a:pt x="2429914" y="2910867"/>
                    <a:pt x="2427374" y="2904517"/>
                  </a:cubicBezTo>
                  <a:lnTo>
                    <a:pt x="2492144" y="2904517"/>
                  </a:lnTo>
                  <a:cubicBezTo>
                    <a:pt x="2498494" y="2893087"/>
                    <a:pt x="2512464" y="2891817"/>
                    <a:pt x="2523894" y="2903247"/>
                  </a:cubicBezTo>
                  <a:cubicBezTo>
                    <a:pt x="2540404" y="2919757"/>
                    <a:pt x="2542944" y="2919757"/>
                    <a:pt x="2553104" y="2895627"/>
                  </a:cubicBezTo>
                  <a:cubicBezTo>
                    <a:pt x="2558184" y="2898167"/>
                    <a:pt x="2563264" y="2900707"/>
                    <a:pt x="2569614" y="2904517"/>
                  </a:cubicBezTo>
                  <a:cubicBezTo>
                    <a:pt x="2577234" y="2888007"/>
                    <a:pt x="2589934" y="2888007"/>
                    <a:pt x="2605174" y="2893087"/>
                  </a:cubicBezTo>
                  <a:cubicBezTo>
                    <a:pt x="2612794" y="2895627"/>
                    <a:pt x="2621684" y="2890547"/>
                    <a:pt x="2630574" y="2888007"/>
                  </a:cubicBezTo>
                  <a:lnTo>
                    <a:pt x="2636924" y="2894357"/>
                  </a:lnTo>
                  <a:cubicBezTo>
                    <a:pt x="2644544" y="2891817"/>
                    <a:pt x="2650894" y="2890547"/>
                    <a:pt x="2657244" y="2888007"/>
                  </a:cubicBezTo>
                  <a:cubicBezTo>
                    <a:pt x="2658514" y="2891817"/>
                    <a:pt x="2658514" y="2894357"/>
                    <a:pt x="2659784" y="2900707"/>
                  </a:cubicBezTo>
                  <a:cubicBezTo>
                    <a:pt x="2664864" y="2895627"/>
                    <a:pt x="2668674" y="2890547"/>
                    <a:pt x="2675024" y="2884197"/>
                  </a:cubicBezTo>
                  <a:cubicBezTo>
                    <a:pt x="2680104" y="2890547"/>
                    <a:pt x="2683914" y="2896897"/>
                    <a:pt x="2688994" y="2903247"/>
                  </a:cubicBezTo>
                  <a:cubicBezTo>
                    <a:pt x="2697884" y="2903247"/>
                    <a:pt x="2711854" y="2910867"/>
                    <a:pt x="2714394" y="2890547"/>
                  </a:cubicBezTo>
                  <a:cubicBezTo>
                    <a:pt x="2714394" y="2888007"/>
                    <a:pt x="2722014" y="2884197"/>
                    <a:pt x="2725824" y="2882927"/>
                  </a:cubicBezTo>
                  <a:cubicBezTo>
                    <a:pt x="2733444" y="2881657"/>
                    <a:pt x="2741064" y="2880387"/>
                    <a:pt x="2748684" y="2880387"/>
                  </a:cubicBezTo>
                  <a:cubicBezTo>
                    <a:pt x="2746144" y="2875307"/>
                    <a:pt x="2743604" y="2871497"/>
                    <a:pt x="2739794" y="2865147"/>
                  </a:cubicBezTo>
                  <a:cubicBezTo>
                    <a:pt x="2749954" y="2867687"/>
                    <a:pt x="2757574" y="2867687"/>
                    <a:pt x="2763924" y="2870227"/>
                  </a:cubicBezTo>
                  <a:cubicBezTo>
                    <a:pt x="2777894" y="2876577"/>
                    <a:pt x="2789324" y="2876577"/>
                    <a:pt x="2803294" y="2866417"/>
                  </a:cubicBezTo>
                  <a:cubicBezTo>
                    <a:pt x="2800754" y="2865147"/>
                    <a:pt x="2798214" y="2862607"/>
                    <a:pt x="2795674" y="2861337"/>
                  </a:cubicBezTo>
                  <a:cubicBezTo>
                    <a:pt x="2796944" y="2857527"/>
                    <a:pt x="2799484" y="2853717"/>
                    <a:pt x="2800754" y="2849907"/>
                  </a:cubicBezTo>
                  <a:cubicBezTo>
                    <a:pt x="2805834" y="2834667"/>
                    <a:pt x="2818534" y="2844827"/>
                    <a:pt x="2827424" y="2841017"/>
                  </a:cubicBezTo>
                  <a:cubicBezTo>
                    <a:pt x="2827424" y="2841017"/>
                    <a:pt x="2832504" y="2846097"/>
                    <a:pt x="2833774" y="2849907"/>
                  </a:cubicBezTo>
                  <a:cubicBezTo>
                    <a:pt x="2837584" y="2857527"/>
                    <a:pt x="2840124" y="2866417"/>
                    <a:pt x="2843934" y="2875307"/>
                  </a:cubicBezTo>
                  <a:cubicBezTo>
                    <a:pt x="2866794" y="2861337"/>
                    <a:pt x="2887114" y="2866417"/>
                    <a:pt x="2907434" y="2868957"/>
                  </a:cubicBezTo>
                  <a:cubicBezTo>
                    <a:pt x="2902354" y="2866417"/>
                    <a:pt x="2898544" y="2863877"/>
                    <a:pt x="2894734" y="2861337"/>
                  </a:cubicBezTo>
                  <a:cubicBezTo>
                    <a:pt x="2894734" y="2860067"/>
                    <a:pt x="2896004" y="2858797"/>
                    <a:pt x="2896004" y="2857527"/>
                  </a:cubicBezTo>
                  <a:cubicBezTo>
                    <a:pt x="2901084" y="2858797"/>
                    <a:pt x="2907434" y="2861337"/>
                    <a:pt x="2912514" y="2862607"/>
                  </a:cubicBezTo>
                  <a:cubicBezTo>
                    <a:pt x="2912514" y="2861337"/>
                    <a:pt x="2912514" y="2860067"/>
                    <a:pt x="2911244" y="2858797"/>
                  </a:cubicBezTo>
                  <a:cubicBezTo>
                    <a:pt x="2915054" y="2857527"/>
                    <a:pt x="2921404" y="2854987"/>
                    <a:pt x="2922674" y="2856257"/>
                  </a:cubicBezTo>
                  <a:cubicBezTo>
                    <a:pt x="2930294" y="2871497"/>
                    <a:pt x="2942994" y="2860067"/>
                    <a:pt x="2954424" y="2863877"/>
                  </a:cubicBezTo>
                  <a:cubicBezTo>
                    <a:pt x="2951884" y="2853717"/>
                    <a:pt x="2950614" y="2846097"/>
                    <a:pt x="2949344" y="2841017"/>
                  </a:cubicBezTo>
                  <a:cubicBezTo>
                    <a:pt x="2954424" y="2835937"/>
                    <a:pt x="2959504" y="2832127"/>
                    <a:pt x="2967124" y="2827047"/>
                  </a:cubicBezTo>
                  <a:cubicBezTo>
                    <a:pt x="2967124" y="2833397"/>
                    <a:pt x="2965854" y="2839747"/>
                    <a:pt x="2965854" y="2846097"/>
                  </a:cubicBezTo>
                  <a:cubicBezTo>
                    <a:pt x="2965854" y="2852447"/>
                    <a:pt x="2967124" y="2858797"/>
                    <a:pt x="2969664" y="2862607"/>
                  </a:cubicBezTo>
                  <a:cubicBezTo>
                    <a:pt x="2970934" y="2865147"/>
                    <a:pt x="2978554" y="2862607"/>
                    <a:pt x="2983634" y="2861337"/>
                  </a:cubicBezTo>
                  <a:cubicBezTo>
                    <a:pt x="2992524" y="2857527"/>
                    <a:pt x="3001414" y="2852447"/>
                    <a:pt x="3010304" y="2862607"/>
                  </a:cubicBezTo>
                  <a:cubicBezTo>
                    <a:pt x="3011574" y="2863877"/>
                    <a:pt x="3016654" y="2862607"/>
                    <a:pt x="3019194" y="2860067"/>
                  </a:cubicBezTo>
                  <a:cubicBezTo>
                    <a:pt x="3025544" y="2853717"/>
                    <a:pt x="3030624" y="2844827"/>
                    <a:pt x="3038244" y="2858797"/>
                  </a:cubicBezTo>
                  <a:cubicBezTo>
                    <a:pt x="3039514" y="2860067"/>
                    <a:pt x="3047134" y="2860067"/>
                    <a:pt x="3050944" y="2858797"/>
                  </a:cubicBezTo>
                  <a:cubicBezTo>
                    <a:pt x="3059834" y="2854987"/>
                    <a:pt x="3067454" y="2851177"/>
                    <a:pt x="3076344" y="2846097"/>
                  </a:cubicBezTo>
                  <a:cubicBezTo>
                    <a:pt x="3075074" y="2849907"/>
                    <a:pt x="3073804" y="2852447"/>
                    <a:pt x="3073804" y="2854987"/>
                  </a:cubicBezTo>
                  <a:cubicBezTo>
                    <a:pt x="3083964" y="2860067"/>
                    <a:pt x="3092854" y="2862607"/>
                    <a:pt x="3100474" y="2851177"/>
                  </a:cubicBezTo>
                  <a:cubicBezTo>
                    <a:pt x="3103014" y="2847367"/>
                    <a:pt x="3111904" y="2847367"/>
                    <a:pt x="3118254" y="2846097"/>
                  </a:cubicBezTo>
                  <a:cubicBezTo>
                    <a:pt x="3114444" y="2842287"/>
                    <a:pt x="3109364" y="2839747"/>
                    <a:pt x="3104284" y="2835937"/>
                  </a:cubicBezTo>
                  <a:cubicBezTo>
                    <a:pt x="3125874" y="2823237"/>
                    <a:pt x="3128414" y="2824507"/>
                    <a:pt x="3128414" y="2842287"/>
                  </a:cubicBezTo>
                  <a:cubicBezTo>
                    <a:pt x="3130954" y="2837207"/>
                    <a:pt x="3132224" y="2833397"/>
                    <a:pt x="3136034" y="2825777"/>
                  </a:cubicBezTo>
                  <a:cubicBezTo>
                    <a:pt x="3155084" y="2827047"/>
                    <a:pt x="3174134" y="2829587"/>
                    <a:pt x="3194454" y="2830857"/>
                  </a:cubicBezTo>
                  <a:lnTo>
                    <a:pt x="3194454" y="2837207"/>
                  </a:lnTo>
                  <a:lnTo>
                    <a:pt x="3186834" y="2837207"/>
                  </a:lnTo>
                  <a:cubicBezTo>
                    <a:pt x="3171594" y="2838477"/>
                    <a:pt x="3156354" y="2838477"/>
                    <a:pt x="3141114" y="2839747"/>
                  </a:cubicBezTo>
                  <a:cubicBezTo>
                    <a:pt x="3146194" y="2842287"/>
                    <a:pt x="3152544" y="2846097"/>
                    <a:pt x="3157624" y="2848637"/>
                  </a:cubicBezTo>
                  <a:cubicBezTo>
                    <a:pt x="3160164" y="2842287"/>
                    <a:pt x="3161434" y="2843557"/>
                    <a:pt x="3167784" y="2846097"/>
                  </a:cubicBezTo>
                  <a:cubicBezTo>
                    <a:pt x="3176674" y="2848637"/>
                    <a:pt x="3186834" y="2848637"/>
                    <a:pt x="3196994" y="2849907"/>
                  </a:cubicBezTo>
                  <a:cubicBezTo>
                    <a:pt x="3202074" y="2849907"/>
                    <a:pt x="3207154" y="2851177"/>
                    <a:pt x="3213504" y="2852447"/>
                  </a:cubicBezTo>
                  <a:cubicBezTo>
                    <a:pt x="3214774" y="2848637"/>
                    <a:pt x="3217314" y="2843557"/>
                    <a:pt x="3219854" y="2837207"/>
                  </a:cubicBezTo>
                  <a:cubicBezTo>
                    <a:pt x="3233824" y="2860067"/>
                    <a:pt x="3243984" y="2858797"/>
                    <a:pt x="3260494" y="2835937"/>
                  </a:cubicBezTo>
                  <a:cubicBezTo>
                    <a:pt x="3260494" y="2839747"/>
                    <a:pt x="3261764" y="2842287"/>
                    <a:pt x="3261764" y="2844827"/>
                  </a:cubicBezTo>
                  <a:cubicBezTo>
                    <a:pt x="3266844" y="2844827"/>
                    <a:pt x="3270654" y="2844827"/>
                    <a:pt x="3275734" y="2843557"/>
                  </a:cubicBezTo>
                  <a:cubicBezTo>
                    <a:pt x="3274464" y="2846097"/>
                    <a:pt x="3273194" y="2848637"/>
                    <a:pt x="3271924" y="2849907"/>
                  </a:cubicBezTo>
                  <a:lnTo>
                    <a:pt x="3274464" y="2852447"/>
                  </a:lnTo>
                  <a:cubicBezTo>
                    <a:pt x="3278274" y="2848637"/>
                    <a:pt x="3282084" y="2844827"/>
                    <a:pt x="3288434" y="2839747"/>
                  </a:cubicBezTo>
                  <a:cubicBezTo>
                    <a:pt x="3293514" y="2842287"/>
                    <a:pt x="3299864" y="2844827"/>
                    <a:pt x="3304944" y="2847367"/>
                  </a:cubicBezTo>
                  <a:cubicBezTo>
                    <a:pt x="3310024" y="2843557"/>
                    <a:pt x="3316374" y="2839747"/>
                    <a:pt x="3322724" y="2835937"/>
                  </a:cubicBezTo>
                  <a:cubicBezTo>
                    <a:pt x="3331614" y="2853717"/>
                    <a:pt x="3343044" y="2856257"/>
                    <a:pt x="3353204" y="2843557"/>
                  </a:cubicBezTo>
                  <a:cubicBezTo>
                    <a:pt x="3368444" y="2844827"/>
                    <a:pt x="3381144" y="2846097"/>
                    <a:pt x="3390034" y="2846097"/>
                  </a:cubicBezTo>
                  <a:cubicBezTo>
                    <a:pt x="3391304" y="2837207"/>
                    <a:pt x="3392574" y="2830857"/>
                    <a:pt x="3393844" y="2824507"/>
                  </a:cubicBezTo>
                  <a:cubicBezTo>
                    <a:pt x="3398924" y="2825777"/>
                    <a:pt x="3402734" y="2827047"/>
                    <a:pt x="3407814" y="2828317"/>
                  </a:cubicBezTo>
                  <a:cubicBezTo>
                    <a:pt x="3410354" y="2829587"/>
                    <a:pt x="3412894" y="2832127"/>
                    <a:pt x="3415434" y="2833397"/>
                  </a:cubicBezTo>
                  <a:cubicBezTo>
                    <a:pt x="3411624" y="2834667"/>
                    <a:pt x="3407814" y="2834667"/>
                    <a:pt x="3404004" y="2835937"/>
                  </a:cubicBezTo>
                  <a:cubicBezTo>
                    <a:pt x="3415434" y="2846097"/>
                    <a:pt x="3424324" y="2843557"/>
                    <a:pt x="3433214" y="2835937"/>
                  </a:cubicBezTo>
                  <a:cubicBezTo>
                    <a:pt x="3429404" y="2846097"/>
                    <a:pt x="3440834" y="2844827"/>
                    <a:pt x="3442104" y="2844827"/>
                  </a:cubicBezTo>
                  <a:cubicBezTo>
                    <a:pt x="3458614" y="2838477"/>
                    <a:pt x="3473854" y="2834667"/>
                    <a:pt x="3491634" y="2844827"/>
                  </a:cubicBezTo>
                  <a:cubicBezTo>
                    <a:pt x="3494174" y="2832127"/>
                    <a:pt x="3496714" y="2821967"/>
                    <a:pt x="3497984" y="2811807"/>
                  </a:cubicBezTo>
                  <a:cubicBezTo>
                    <a:pt x="3504334" y="2813077"/>
                    <a:pt x="3509414" y="2813077"/>
                    <a:pt x="3515764" y="2814347"/>
                  </a:cubicBezTo>
                  <a:cubicBezTo>
                    <a:pt x="3520844" y="2814347"/>
                    <a:pt x="3525924" y="2815617"/>
                    <a:pt x="3531004" y="2815617"/>
                  </a:cubicBezTo>
                  <a:lnTo>
                    <a:pt x="3531004" y="2819427"/>
                  </a:lnTo>
                  <a:cubicBezTo>
                    <a:pt x="3525924" y="2820697"/>
                    <a:pt x="3522114" y="2821967"/>
                    <a:pt x="3517034" y="2823237"/>
                  </a:cubicBezTo>
                  <a:lnTo>
                    <a:pt x="3517034" y="2827047"/>
                  </a:lnTo>
                  <a:cubicBezTo>
                    <a:pt x="3534814" y="2830857"/>
                    <a:pt x="3551324" y="2834667"/>
                    <a:pt x="3569104" y="2837207"/>
                  </a:cubicBezTo>
                  <a:cubicBezTo>
                    <a:pt x="3572914" y="2838477"/>
                    <a:pt x="3577994" y="2834667"/>
                    <a:pt x="3584344" y="2830857"/>
                  </a:cubicBezTo>
                  <a:cubicBezTo>
                    <a:pt x="3586884" y="2832127"/>
                    <a:pt x="3593234" y="2834667"/>
                    <a:pt x="3600854" y="2835937"/>
                  </a:cubicBezTo>
                  <a:cubicBezTo>
                    <a:pt x="3619904" y="2838477"/>
                    <a:pt x="3640224" y="2841017"/>
                    <a:pt x="3655464" y="2824507"/>
                  </a:cubicBezTo>
                  <a:cubicBezTo>
                    <a:pt x="3656734" y="2838477"/>
                    <a:pt x="3669434" y="2829587"/>
                    <a:pt x="3675784" y="2834667"/>
                  </a:cubicBezTo>
                  <a:cubicBezTo>
                    <a:pt x="3675784" y="2834667"/>
                    <a:pt x="3682134" y="2829587"/>
                    <a:pt x="3684674" y="2827047"/>
                  </a:cubicBezTo>
                  <a:cubicBezTo>
                    <a:pt x="3684674" y="2827047"/>
                    <a:pt x="3683404" y="2825777"/>
                    <a:pt x="3683404" y="2824507"/>
                  </a:cubicBezTo>
                  <a:cubicBezTo>
                    <a:pt x="3685944" y="2825777"/>
                    <a:pt x="3687214" y="2829587"/>
                    <a:pt x="3689754" y="2828317"/>
                  </a:cubicBezTo>
                  <a:cubicBezTo>
                    <a:pt x="3701184" y="2828317"/>
                    <a:pt x="3711344" y="2827047"/>
                    <a:pt x="3718964" y="2827047"/>
                  </a:cubicBezTo>
                  <a:cubicBezTo>
                    <a:pt x="3725314" y="2830857"/>
                    <a:pt x="3729124" y="2834667"/>
                    <a:pt x="3731664" y="2833397"/>
                  </a:cubicBezTo>
                  <a:cubicBezTo>
                    <a:pt x="3746904" y="2832127"/>
                    <a:pt x="3760874" y="2828317"/>
                    <a:pt x="3774844" y="2828317"/>
                  </a:cubicBezTo>
                  <a:cubicBezTo>
                    <a:pt x="3788814" y="2835937"/>
                    <a:pt x="3786274" y="2821967"/>
                    <a:pt x="3783734" y="2814347"/>
                  </a:cubicBezTo>
                  <a:cubicBezTo>
                    <a:pt x="3788814" y="2809267"/>
                    <a:pt x="3793894" y="2805457"/>
                    <a:pt x="3795164" y="2804187"/>
                  </a:cubicBezTo>
                  <a:cubicBezTo>
                    <a:pt x="3802784" y="2804187"/>
                    <a:pt x="3807864" y="2805457"/>
                    <a:pt x="3811674" y="2804187"/>
                  </a:cubicBezTo>
                  <a:cubicBezTo>
                    <a:pt x="3816754" y="2800377"/>
                    <a:pt x="3820564" y="2794027"/>
                    <a:pt x="3826914" y="2786407"/>
                  </a:cubicBezTo>
                  <a:cubicBezTo>
                    <a:pt x="3834534" y="2785137"/>
                    <a:pt x="3847234" y="2782597"/>
                    <a:pt x="3861204" y="2780057"/>
                  </a:cubicBezTo>
                  <a:cubicBezTo>
                    <a:pt x="3861204" y="2780057"/>
                    <a:pt x="3861204" y="2777517"/>
                    <a:pt x="3862474" y="2774977"/>
                  </a:cubicBezTo>
                  <a:cubicBezTo>
                    <a:pt x="3867554" y="2767357"/>
                    <a:pt x="3880254" y="2764817"/>
                    <a:pt x="3872634" y="2750847"/>
                  </a:cubicBezTo>
                  <a:cubicBezTo>
                    <a:pt x="3871364" y="2748307"/>
                    <a:pt x="3871364" y="2740687"/>
                    <a:pt x="3873904" y="2738147"/>
                  </a:cubicBezTo>
                  <a:cubicBezTo>
                    <a:pt x="3882794" y="2726717"/>
                    <a:pt x="3882794" y="2725447"/>
                    <a:pt x="3867554" y="2720367"/>
                  </a:cubicBezTo>
                  <a:cubicBezTo>
                    <a:pt x="3868824" y="2711477"/>
                    <a:pt x="3859934" y="2700047"/>
                    <a:pt x="3872634" y="2698777"/>
                  </a:cubicBezTo>
                  <a:cubicBezTo>
                    <a:pt x="3876444" y="2691157"/>
                    <a:pt x="3877714" y="2687347"/>
                    <a:pt x="3880254" y="2683537"/>
                  </a:cubicBezTo>
                  <a:cubicBezTo>
                    <a:pt x="3881524" y="2680997"/>
                    <a:pt x="3885334" y="2678457"/>
                    <a:pt x="3885334" y="2675917"/>
                  </a:cubicBezTo>
                  <a:cubicBezTo>
                    <a:pt x="3885334" y="2670837"/>
                    <a:pt x="3882794" y="2664487"/>
                    <a:pt x="3884064" y="2660677"/>
                  </a:cubicBezTo>
                  <a:cubicBezTo>
                    <a:pt x="3887874" y="2646707"/>
                    <a:pt x="3889144" y="2634007"/>
                    <a:pt x="3866284" y="2628927"/>
                  </a:cubicBezTo>
                  <a:cubicBezTo>
                    <a:pt x="3875174" y="2625117"/>
                    <a:pt x="3878984" y="2622577"/>
                    <a:pt x="3885334" y="2620037"/>
                  </a:cubicBezTo>
                  <a:cubicBezTo>
                    <a:pt x="3875174" y="2614957"/>
                    <a:pt x="3866284" y="2611147"/>
                    <a:pt x="3854854" y="2606067"/>
                  </a:cubicBezTo>
                  <a:lnTo>
                    <a:pt x="3866284" y="2606067"/>
                  </a:lnTo>
                  <a:lnTo>
                    <a:pt x="3866284" y="2602257"/>
                  </a:lnTo>
                  <a:cubicBezTo>
                    <a:pt x="3859934" y="2602257"/>
                    <a:pt x="3854854" y="2600987"/>
                    <a:pt x="3848504" y="2600987"/>
                  </a:cubicBezTo>
                  <a:cubicBezTo>
                    <a:pt x="3848504" y="2602257"/>
                    <a:pt x="3848504" y="2603527"/>
                    <a:pt x="3847234" y="2604797"/>
                  </a:cubicBezTo>
                  <a:cubicBezTo>
                    <a:pt x="3845964" y="2602257"/>
                    <a:pt x="3844694" y="2599717"/>
                    <a:pt x="3843424" y="2595907"/>
                  </a:cubicBezTo>
                  <a:cubicBezTo>
                    <a:pt x="3876444" y="2588287"/>
                    <a:pt x="4097424" y="2564157"/>
                    <a:pt x="4077104" y="2560347"/>
                  </a:cubicBezTo>
                  <a:cubicBezTo>
                    <a:pt x="4087264" y="2551457"/>
                    <a:pt x="4083454" y="2536217"/>
                    <a:pt x="4101234" y="2534947"/>
                  </a:cubicBezTo>
                  <a:cubicBezTo>
                    <a:pt x="4106314" y="2534947"/>
                    <a:pt x="4115204" y="2526057"/>
                    <a:pt x="4116474" y="2519707"/>
                  </a:cubicBezTo>
                  <a:cubicBezTo>
                    <a:pt x="4119014" y="2510817"/>
                    <a:pt x="4116474" y="2499387"/>
                    <a:pt x="4119014" y="2490497"/>
                  </a:cubicBezTo>
                  <a:cubicBezTo>
                    <a:pt x="4121554" y="2477797"/>
                    <a:pt x="4126634" y="2465097"/>
                    <a:pt x="4130444" y="2454937"/>
                  </a:cubicBezTo>
                  <a:cubicBezTo>
                    <a:pt x="4126634" y="2448587"/>
                    <a:pt x="4122824" y="2442237"/>
                    <a:pt x="4120284" y="2438427"/>
                  </a:cubicBezTo>
                  <a:cubicBezTo>
                    <a:pt x="4125364" y="2434617"/>
                    <a:pt x="4127904" y="2432077"/>
                    <a:pt x="4131714" y="2430807"/>
                  </a:cubicBezTo>
                  <a:cubicBezTo>
                    <a:pt x="4130444" y="2429537"/>
                    <a:pt x="4130444" y="2428267"/>
                    <a:pt x="4129174" y="2426997"/>
                  </a:cubicBezTo>
                  <a:cubicBezTo>
                    <a:pt x="4125364" y="2428267"/>
                    <a:pt x="4121554" y="2429537"/>
                    <a:pt x="4117744" y="2430807"/>
                  </a:cubicBezTo>
                  <a:cubicBezTo>
                    <a:pt x="4139334" y="2413027"/>
                    <a:pt x="4144414" y="2380007"/>
                    <a:pt x="4126634" y="2364767"/>
                  </a:cubicBezTo>
                  <a:cubicBezTo>
                    <a:pt x="4125364" y="2367307"/>
                    <a:pt x="4122824" y="2369847"/>
                    <a:pt x="4121554" y="2372387"/>
                  </a:cubicBezTo>
                  <a:cubicBezTo>
                    <a:pt x="4116474" y="2363497"/>
                    <a:pt x="4102504" y="2360957"/>
                    <a:pt x="4108854" y="2346987"/>
                  </a:cubicBezTo>
                  <a:cubicBezTo>
                    <a:pt x="4108854" y="2346987"/>
                    <a:pt x="4107584" y="2344447"/>
                    <a:pt x="4106314" y="2344447"/>
                  </a:cubicBezTo>
                  <a:cubicBezTo>
                    <a:pt x="4099964" y="2341907"/>
                    <a:pt x="4101234" y="2338097"/>
                    <a:pt x="4098694" y="2333017"/>
                  </a:cubicBezTo>
                  <a:cubicBezTo>
                    <a:pt x="4094884" y="2321587"/>
                    <a:pt x="4096154" y="2310157"/>
                    <a:pt x="4096154" y="2299997"/>
                  </a:cubicBezTo>
                  <a:lnTo>
                    <a:pt x="4096154" y="2254277"/>
                  </a:lnTo>
                  <a:cubicBezTo>
                    <a:pt x="4096154" y="2244117"/>
                    <a:pt x="4101234" y="2239037"/>
                    <a:pt x="4111394" y="2241577"/>
                  </a:cubicBezTo>
                  <a:cubicBezTo>
                    <a:pt x="4111394" y="2241577"/>
                    <a:pt x="4112664" y="2240307"/>
                    <a:pt x="4113934" y="2240307"/>
                  </a:cubicBezTo>
                  <a:cubicBezTo>
                    <a:pt x="4110124" y="2237767"/>
                    <a:pt x="4107584" y="2236497"/>
                    <a:pt x="4105044" y="2233957"/>
                  </a:cubicBezTo>
                  <a:cubicBezTo>
                    <a:pt x="4105044" y="2232687"/>
                    <a:pt x="4106314" y="2231417"/>
                    <a:pt x="4106314" y="2230147"/>
                  </a:cubicBezTo>
                  <a:cubicBezTo>
                    <a:pt x="4115204" y="2232687"/>
                    <a:pt x="4124094" y="2236497"/>
                    <a:pt x="4130444" y="2239037"/>
                  </a:cubicBezTo>
                  <a:cubicBezTo>
                    <a:pt x="4138064" y="2228877"/>
                    <a:pt x="4144414" y="2221257"/>
                    <a:pt x="4149494" y="2216177"/>
                  </a:cubicBezTo>
                  <a:lnTo>
                    <a:pt x="4149494" y="2193317"/>
                  </a:lnTo>
                  <a:cubicBezTo>
                    <a:pt x="4146954" y="2193317"/>
                    <a:pt x="4143144" y="2194587"/>
                    <a:pt x="4139334" y="2194587"/>
                  </a:cubicBezTo>
                  <a:cubicBezTo>
                    <a:pt x="4136794" y="2188237"/>
                    <a:pt x="4135524" y="2181887"/>
                    <a:pt x="4132984" y="2172997"/>
                  </a:cubicBezTo>
                  <a:cubicBezTo>
                    <a:pt x="4139334" y="2176807"/>
                    <a:pt x="4141874" y="2179347"/>
                    <a:pt x="4144414" y="2180617"/>
                  </a:cubicBezTo>
                  <a:cubicBezTo>
                    <a:pt x="4146954" y="2179347"/>
                    <a:pt x="4150764" y="2178077"/>
                    <a:pt x="4154574" y="2175537"/>
                  </a:cubicBezTo>
                  <a:cubicBezTo>
                    <a:pt x="4153304" y="2174267"/>
                    <a:pt x="4152034" y="2172997"/>
                    <a:pt x="4152034" y="2171727"/>
                  </a:cubicBezTo>
                  <a:cubicBezTo>
                    <a:pt x="4148224" y="2171727"/>
                    <a:pt x="4144414" y="2170457"/>
                    <a:pt x="4143144" y="2170457"/>
                  </a:cubicBezTo>
                  <a:cubicBezTo>
                    <a:pt x="4145684" y="2162837"/>
                    <a:pt x="4150764" y="2155217"/>
                    <a:pt x="4148224" y="2151407"/>
                  </a:cubicBezTo>
                  <a:cubicBezTo>
                    <a:pt x="4141874" y="2134897"/>
                    <a:pt x="4148224" y="2122197"/>
                    <a:pt x="4154574" y="2108227"/>
                  </a:cubicBezTo>
                  <a:cubicBezTo>
                    <a:pt x="4155844" y="2104417"/>
                    <a:pt x="4154574" y="2100607"/>
                    <a:pt x="4154574" y="2096797"/>
                  </a:cubicBezTo>
                  <a:cubicBezTo>
                    <a:pt x="4155844" y="2080287"/>
                    <a:pt x="4157114" y="2065047"/>
                    <a:pt x="4158384" y="2042187"/>
                  </a:cubicBezTo>
                  <a:cubicBezTo>
                    <a:pt x="4153304" y="2039647"/>
                    <a:pt x="4145684" y="2033297"/>
                    <a:pt x="4136794" y="2028217"/>
                  </a:cubicBezTo>
                  <a:cubicBezTo>
                    <a:pt x="4129174" y="2024407"/>
                    <a:pt x="4121554" y="2023137"/>
                    <a:pt x="4113934" y="2020597"/>
                  </a:cubicBezTo>
                  <a:cubicBezTo>
                    <a:pt x="4110124" y="2019327"/>
                    <a:pt x="4105044" y="2020597"/>
                    <a:pt x="4101234" y="2019327"/>
                  </a:cubicBezTo>
                  <a:cubicBezTo>
                    <a:pt x="4069484" y="2015517"/>
                    <a:pt x="4036464" y="2010437"/>
                    <a:pt x="4004714" y="2006627"/>
                  </a:cubicBezTo>
                  <a:cubicBezTo>
                    <a:pt x="3978044" y="2002817"/>
                    <a:pt x="3951374" y="1999007"/>
                    <a:pt x="3925974" y="1995197"/>
                  </a:cubicBezTo>
                  <a:cubicBezTo>
                    <a:pt x="3919624" y="1993927"/>
                    <a:pt x="3913274" y="1991387"/>
                    <a:pt x="3905654" y="1991387"/>
                  </a:cubicBezTo>
                  <a:cubicBezTo>
                    <a:pt x="3889144" y="1990117"/>
                    <a:pt x="3871364" y="1990117"/>
                    <a:pt x="3854854" y="1990117"/>
                  </a:cubicBezTo>
                  <a:cubicBezTo>
                    <a:pt x="3845964" y="1990117"/>
                    <a:pt x="3838344" y="1990117"/>
                    <a:pt x="3829454" y="1988847"/>
                  </a:cubicBezTo>
                  <a:cubicBezTo>
                    <a:pt x="3814214" y="1987577"/>
                    <a:pt x="3798974" y="1985037"/>
                    <a:pt x="3783734" y="1983767"/>
                  </a:cubicBezTo>
                  <a:lnTo>
                    <a:pt x="3783734" y="1979957"/>
                  </a:lnTo>
                  <a:cubicBezTo>
                    <a:pt x="3821834" y="1977417"/>
                    <a:pt x="3861204" y="1973607"/>
                    <a:pt x="3900574" y="1981227"/>
                  </a:cubicBezTo>
                  <a:cubicBezTo>
                    <a:pt x="3899304" y="1977417"/>
                    <a:pt x="3898034" y="1973607"/>
                    <a:pt x="3896764" y="1971067"/>
                  </a:cubicBezTo>
                  <a:cubicBezTo>
                    <a:pt x="3905654" y="1969797"/>
                    <a:pt x="3912004" y="1962177"/>
                    <a:pt x="3920894" y="1971067"/>
                  </a:cubicBezTo>
                  <a:cubicBezTo>
                    <a:pt x="3922164" y="1972337"/>
                    <a:pt x="3929784" y="1968527"/>
                    <a:pt x="3934864" y="1967257"/>
                  </a:cubicBezTo>
                  <a:lnTo>
                    <a:pt x="3934864" y="1964717"/>
                  </a:lnTo>
                  <a:lnTo>
                    <a:pt x="3923434" y="1964717"/>
                  </a:lnTo>
                  <a:cubicBezTo>
                    <a:pt x="3936134" y="1954557"/>
                    <a:pt x="3945024" y="1945667"/>
                    <a:pt x="3953914" y="1939317"/>
                  </a:cubicBezTo>
                  <a:cubicBezTo>
                    <a:pt x="3961534" y="1940587"/>
                    <a:pt x="3969154" y="1941857"/>
                    <a:pt x="3974234" y="1943127"/>
                  </a:cubicBezTo>
                  <a:cubicBezTo>
                    <a:pt x="3975504" y="1918997"/>
                    <a:pt x="3955184" y="1917727"/>
                    <a:pt x="3939944" y="1907567"/>
                  </a:cubicBezTo>
                  <a:cubicBezTo>
                    <a:pt x="3946294" y="1903757"/>
                    <a:pt x="3950104" y="1899947"/>
                    <a:pt x="3955184" y="1898677"/>
                  </a:cubicBezTo>
                  <a:cubicBezTo>
                    <a:pt x="3969154" y="1894867"/>
                    <a:pt x="3986934" y="1905027"/>
                    <a:pt x="3995824" y="1883437"/>
                  </a:cubicBezTo>
                  <a:cubicBezTo>
                    <a:pt x="3997094" y="1882167"/>
                    <a:pt x="4000904" y="1882167"/>
                    <a:pt x="4007254" y="1879627"/>
                  </a:cubicBezTo>
                  <a:cubicBezTo>
                    <a:pt x="4003444" y="1875817"/>
                    <a:pt x="3999634" y="1873277"/>
                    <a:pt x="3997094" y="1870737"/>
                  </a:cubicBezTo>
                  <a:cubicBezTo>
                    <a:pt x="3999634" y="1869467"/>
                    <a:pt x="4003444" y="1868197"/>
                    <a:pt x="4003444" y="1868197"/>
                  </a:cubicBezTo>
                  <a:cubicBezTo>
                    <a:pt x="4012334" y="1874547"/>
                    <a:pt x="4018684" y="1879627"/>
                    <a:pt x="4026304" y="1884707"/>
                  </a:cubicBezTo>
                  <a:cubicBezTo>
                    <a:pt x="4027574" y="1883437"/>
                    <a:pt x="4028844" y="1882167"/>
                    <a:pt x="4030114" y="1879627"/>
                  </a:cubicBezTo>
                  <a:cubicBezTo>
                    <a:pt x="4026304" y="1874547"/>
                    <a:pt x="4023764" y="1869467"/>
                    <a:pt x="4019954" y="1864387"/>
                  </a:cubicBezTo>
                  <a:cubicBezTo>
                    <a:pt x="4036464" y="1852957"/>
                    <a:pt x="4037734" y="1846607"/>
                    <a:pt x="4025034" y="1814857"/>
                  </a:cubicBezTo>
                  <a:cubicBezTo>
                    <a:pt x="4033924" y="1813587"/>
                    <a:pt x="4042814" y="1811047"/>
                    <a:pt x="4050434" y="1809777"/>
                  </a:cubicBezTo>
                  <a:cubicBezTo>
                    <a:pt x="4051704" y="1800887"/>
                    <a:pt x="4056784" y="1791997"/>
                    <a:pt x="4055514" y="1784377"/>
                  </a:cubicBezTo>
                  <a:cubicBezTo>
                    <a:pt x="4051704" y="1761517"/>
                    <a:pt x="4074564" y="1751357"/>
                    <a:pt x="4079644" y="1732307"/>
                  </a:cubicBezTo>
                  <a:cubicBezTo>
                    <a:pt x="4079644" y="1731037"/>
                    <a:pt x="4084724" y="1729767"/>
                    <a:pt x="4085994" y="1731037"/>
                  </a:cubicBezTo>
                  <a:cubicBezTo>
                    <a:pt x="4097424" y="1734847"/>
                    <a:pt x="4101234" y="1725957"/>
                    <a:pt x="4105044" y="1719607"/>
                  </a:cubicBezTo>
                  <a:cubicBezTo>
                    <a:pt x="4106314" y="1717067"/>
                    <a:pt x="4107584" y="1714527"/>
                    <a:pt x="4108854" y="1713257"/>
                  </a:cubicBezTo>
                  <a:cubicBezTo>
                    <a:pt x="4120284" y="1706907"/>
                    <a:pt x="4131714" y="1701827"/>
                    <a:pt x="4144414" y="1695477"/>
                  </a:cubicBezTo>
                  <a:cubicBezTo>
                    <a:pt x="4131714" y="1676427"/>
                    <a:pt x="4115204" y="1685317"/>
                    <a:pt x="4101234" y="1682777"/>
                  </a:cubicBezTo>
                  <a:lnTo>
                    <a:pt x="4101234" y="1677697"/>
                  </a:lnTo>
                  <a:cubicBezTo>
                    <a:pt x="4110124" y="1676427"/>
                    <a:pt x="4119014" y="1675157"/>
                    <a:pt x="4129174" y="1673887"/>
                  </a:cubicBezTo>
                  <a:cubicBezTo>
                    <a:pt x="4122824" y="1672617"/>
                    <a:pt x="4117744" y="1671347"/>
                    <a:pt x="4112664" y="1670077"/>
                  </a:cubicBezTo>
                  <a:cubicBezTo>
                    <a:pt x="4119014" y="1663727"/>
                    <a:pt x="4124094" y="1657377"/>
                    <a:pt x="4130444" y="1652297"/>
                  </a:cubicBezTo>
                  <a:cubicBezTo>
                    <a:pt x="4131714" y="1651027"/>
                    <a:pt x="4135524" y="1649757"/>
                    <a:pt x="4136794" y="1649757"/>
                  </a:cubicBezTo>
                  <a:cubicBezTo>
                    <a:pt x="4140604" y="1651027"/>
                    <a:pt x="4144414" y="1654837"/>
                    <a:pt x="4146954" y="1657377"/>
                  </a:cubicBezTo>
                  <a:cubicBezTo>
                    <a:pt x="4148224" y="1653567"/>
                    <a:pt x="4149494" y="1648487"/>
                    <a:pt x="4152034" y="1644677"/>
                  </a:cubicBezTo>
                  <a:cubicBezTo>
                    <a:pt x="4157114" y="1638327"/>
                    <a:pt x="4163464" y="1633247"/>
                    <a:pt x="4168544" y="1628167"/>
                  </a:cubicBezTo>
                  <a:cubicBezTo>
                    <a:pt x="4174894" y="1635787"/>
                    <a:pt x="4181244" y="1643407"/>
                    <a:pt x="4187594" y="1652297"/>
                  </a:cubicBezTo>
                  <a:cubicBezTo>
                    <a:pt x="4188864" y="1652297"/>
                    <a:pt x="4190134" y="1651027"/>
                    <a:pt x="4190134" y="1651027"/>
                  </a:cubicBezTo>
                  <a:cubicBezTo>
                    <a:pt x="4188864" y="1638327"/>
                    <a:pt x="4188864" y="1625627"/>
                    <a:pt x="4187594" y="1612927"/>
                  </a:cubicBezTo>
                  <a:cubicBezTo>
                    <a:pt x="4192674" y="1614197"/>
                    <a:pt x="4196484" y="1614197"/>
                    <a:pt x="4200294" y="1615467"/>
                  </a:cubicBezTo>
                  <a:cubicBezTo>
                    <a:pt x="4201564" y="1614197"/>
                    <a:pt x="4201564" y="1612927"/>
                    <a:pt x="4202834" y="1612927"/>
                  </a:cubicBezTo>
                  <a:cubicBezTo>
                    <a:pt x="4199024" y="1611657"/>
                    <a:pt x="4196484" y="1610387"/>
                    <a:pt x="4192674" y="1609117"/>
                  </a:cubicBezTo>
                  <a:cubicBezTo>
                    <a:pt x="4199024" y="1601497"/>
                    <a:pt x="4202834" y="1596417"/>
                    <a:pt x="4204104" y="1595147"/>
                  </a:cubicBezTo>
                  <a:lnTo>
                    <a:pt x="4204104" y="1571017"/>
                  </a:lnTo>
                  <a:cubicBezTo>
                    <a:pt x="4201564" y="1569747"/>
                    <a:pt x="4199024" y="1567207"/>
                    <a:pt x="4195214" y="1565937"/>
                  </a:cubicBezTo>
                  <a:cubicBezTo>
                    <a:pt x="4192674" y="1564667"/>
                    <a:pt x="4190134" y="1563397"/>
                    <a:pt x="4187594" y="1563397"/>
                  </a:cubicBezTo>
                  <a:cubicBezTo>
                    <a:pt x="4190134" y="1560857"/>
                    <a:pt x="4195214" y="1557047"/>
                    <a:pt x="4196484" y="1557047"/>
                  </a:cubicBezTo>
                  <a:cubicBezTo>
                    <a:pt x="4205374" y="1562127"/>
                    <a:pt x="4202834" y="1548157"/>
                    <a:pt x="4207914" y="1549427"/>
                  </a:cubicBezTo>
                  <a:cubicBezTo>
                    <a:pt x="4207914" y="1545617"/>
                    <a:pt x="4207914" y="1537997"/>
                    <a:pt x="4206644" y="1537997"/>
                  </a:cubicBezTo>
                  <a:cubicBezTo>
                    <a:pt x="4190134" y="1531647"/>
                    <a:pt x="4192674" y="1517677"/>
                    <a:pt x="4188864" y="1508787"/>
                  </a:cubicBezTo>
                  <a:close/>
                  <a:moveTo>
                    <a:pt x="227734" y="988087"/>
                  </a:moveTo>
                  <a:lnTo>
                    <a:pt x="264564" y="988087"/>
                  </a:lnTo>
                  <a:cubicBezTo>
                    <a:pt x="255674" y="999517"/>
                    <a:pt x="234084" y="999517"/>
                    <a:pt x="227734" y="988087"/>
                  </a:cubicBezTo>
                  <a:close/>
                  <a:moveTo>
                    <a:pt x="481734" y="1504977"/>
                  </a:moveTo>
                  <a:lnTo>
                    <a:pt x="481734" y="1499897"/>
                  </a:lnTo>
                  <a:cubicBezTo>
                    <a:pt x="498244" y="1498627"/>
                    <a:pt x="516024" y="1497357"/>
                    <a:pt x="532534" y="1497357"/>
                  </a:cubicBezTo>
                  <a:cubicBezTo>
                    <a:pt x="514754" y="1497357"/>
                    <a:pt x="499514" y="1512597"/>
                    <a:pt x="481734" y="1504977"/>
                  </a:cubicBezTo>
                  <a:close/>
                  <a:moveTo>
                    <a:pt x="175664" y="2120927"/>
                  </a:moveTo>
                  <a:cubicBezTo>
                    <a:pt x="183284" y="2113307"/>
                    <a:pt x="189634" y="2108227"/>
                    <a:pt x="192174" y="2104417"/>
                  </a:cubicBezTo>
                  <a:cubicBezTo>
                    <a:pt x="198524" y="2109497"/>
                    <a:pt x="202334" y="2113307"/>
                    <a:pt x="206144" y="2117117"/>
                  </a:cubicBezTo>
                  <a:cubicBezTo>
                    <a:pt x="197254" y="2117117"/>
                    <a:pt x="188364" y="2118387"/>
                    <a:pt x="175664" y="2120927"/>
                  </a:cubicBezTo>
                  <a:close/>
                  <a:moveTo>
                    <a:pt x="264564" y="2114577"/>
                  </a:moveTo>
                  <a:lnTo>
                    <a:pt x="231544" y="2114577"/>
                  </a:lnTo>
                  <a:cubicBezTo>
                    <a:pt x="230274" y="2114577"/>
                    <a:pt x="229004" y="2109497"/>
                    <a:pt x="226464" y="2105687"/>
                  </a:cubicBezTo>
                  <a:cubicBezTo>
                    <a:pt x="241704" y="2106957"/>
                    <a:pt x="253134" y="2108227"/>
                    <a:pt x="264564" y="2109497"/>
                  </a:cubicBezTo>
                  <a:lnTo>
                    <a:pt x="264564" y="2114577"/>
                  </a:lnTo>
                  <a:close/>
                  <a:moveTo>
                    <a:pt x="273454" y="2113307"/>
                  </a:moveTo>
                  <a:cubicBezTo>
                    <a:pt x="272184" y="2112037"/>
                    <a:pt x="272184" y="2110767"/>
                    <a:pt x="270914" y="2110767"/>
                  </a:cubicBezTo>
                  <a:cubicBezTo>
                    <a:pt x="275994" y="2106957"/>
                    <a:pt x="282344" y="2104417"/>
                    <a:pt x="287424" y="2100607"/>
                  </a:cubicBezTo>
                  <a:cubicBezTo>
                    <a:pt x="291234" y="2096797"/>
                    <a:pt x="292504" y="2090447"/>
                    <a:pt x="296314" y="2084097"/>
                  </a:cubicBezTo>
                  <a:cubicBezTo>
                    <a:pt x="306474" y="2104417"/>
                    <a:pt x="328064" y="2098067"/>
                    <a:pt x="347114" y="2103147"/>
                  </a:cubicBezTo>
                  <a:cubicBezTo>
                    <a:pt x="321714" y="2105687"/>
                    <a:pt x="297584" y="2109497"/>
                    <a:pt x="273454" y="2113307"/>
                  </a:cubicBezTo>
                  <a:close/>
                  <a:moveTo>
                    <a:pt x="107084" y="2425727"/>
                  </a:moveTo>
                  <a:cubicBezTo>
                    <a:pt x="108354" y="2425727"/>
                    <a:pt x="108354" y="2425727"/>
                    <a:pt x="107084" y="2425727"/>
                  </a:cubicBezTo>
                  <a:close/>
                  <a:moveTo>
                    <a:pt x="338224" y="2607337"/>
                  </a:moveTo>
                  <a:cubicBezTo>
                    <a:pt x="336954" y="2598447"/>
                    <a:pt x="335684" y="2592097"/>
                    <a:pt x="334414" y="2583207"/>
                  </a:cubicBezTo>
                  <a:cubicBezTo>
                    <a:pt x="343304" y="2585747"/>
                    <a:pt x="348384" y="2587017"/>
                    <a:pt x="353464" y="2589557"/>
                  </a:cubicBezTo>
                  <a:cubicBezTo>
                    <a:pt x="348384" y="2594637"/>
                    <a:pt x="344574" y="2599717"/>
                    <a:pt x="338224" y="2607337"/>
                  </a:cubicBezTo>
                  <a:close/>
                  <a:moveTo>
                    <a:pt x="629054" y="1047777"/>
                  </a:moveTo>
                  <a:cubicBezTo>
                    <a:pt x="620164" y="1049047"/>
                    <a:pt x="611274" y="1052857"/>
                    <a:pt x="603654" y="1052857"/>
                  </a:cubicBezTo>
                  <a:cubicBezTo>
                    <a:pt x="594764" y="1054127"/>
                    <a:pt x="585874" y="1052857"/>
                    <a:pt x="575714" y="1052857"/>
                  </a:cubicBezTo>
                  <a:cubicBezTo>
                    <a:pt x="574444" y="1051587"/>
                    <a:pt x="573174" y="1047777"/>
                    <a:pt x="571904" y="1043967"/>
                  </a:cubicBezTo>
                  <a:cubicBezTo>
                    <a:pt x="580794" y="1041427"/>
                    <a:pt x="589684" y="1037617"/>
                    <a:pt x="599844" y="1035077"/>
                  </a:cubicBezTo>
                  <a:cubicBezTo>
                    <a:pt x="599844" y="1038887"/>
                    <a:pt x="598574" y="1041427"/>
                    <a:pt x="598574" y="1045237"/>
                  </a:cubicBezTo>
                  <a:cubicBezTo>
                    <a:pt x="610004" y="1037617"/>
                    <a:pt x="620164" y="1038887"/>
                    <a:pt x="629054" y="1047777"/>
                  </a:cubicBezTo>
                  <a:cubicBezTo>
                    <a:pt x="643024" y="1037617"/>
                    <a:pt x="645564" y="1038887"/>
                    <a:pt x="649374" y="1060477"/>
                  </a:cubicBezTo>
                  <a:cubicBezTo>
                    <a:pt x="641754" y="1055397"/>
                    <a:pt x="635404" y="1051587"/>
                    <a:pt x="629054" y="1047777"/>
                  </a:cubicBezTo>
                  <a:close/>
                  <a:moveTo>
                    <a:pt x="677314" y="1045237"/>
                  </a:moveTo>
                  <a:cubicBezTo>
                    <a:pt x="679854" y="1042697"/>
                    <a:pt x="682394" y="1040157"/>
                    <a:pt x="683664" y="1037617"/>
                  </a:cubicBezTo>
                  <a:cubicBezTo>
                    <a:pt x="692554" y="1049047"/>
                    <a:pt x="692554" y="1049047"/>
                    <a:pt x="673504" y="1057937"/>
                  </a:cubicBezTo>
                  <a:lnTo>
                    <a:pt x="654454" y="1042697"/>
                  </a:lnTo>
                  <a:cubicBezTo>
                    <a:pt x="667154" y="1032537"/>
                    <a:pt x="674774" y="1032537"/>
                    <a:pt x="677314" y="1045237"/>
                  </a:cubicBezTo>
                  <a:close/>
                  <a:moveTo>
                    <a:pt x="687474" y="2741957"/>
                  </a:moveTo>
                  <a:cubicBezTo>
                    <a:pt x="688744" y="2740687"/>
                    <a:pt x="690014" y="2740687"/>
                    <a:pt x="691284" y="2739417"/>
                  </a:cubicBezTo>
                  <a:cubicBezTo>
                    <a:pt x="692554" y="2741957"/>
                    <a:pt x="695094" y="2744497"/>
                    <a:pt x="697634" y="2748307"/>
                  </a:cubicBezTo>
                  <a:cubicBezTo>
                    <a:pt x="695094" y="2748307"/>
                    <a:pt x="692554" y="2748307"/>
                    <a:pt x="690014" y="2749577"/>
                  </a:cubicBezTo>
                  <a:cubicBezTo>
                    <a:pt x="688744" y="2745767"/>
                    <a:pt x="688744" y="2743227"/>
                    <a:pt x="687474" y="2741957"/>
                  </a:cubicBezTo>
                  <a:close/>
                  <a:moveTo>
                    <a:pt x="764944" y="2733067"/>
                  </a:moveTo>
                  <a:cubicBezTo>
                    <a:pt x="766214" y="2736877"/>
                    <a:pt x="767484" y="2739417"/>
                    <a:pt x="770024" y="2741957"/>
                  </a:cubicBezTo>
                  <a:lnTo>
                    <a:pt x="766214" y="2741957"/>
                  </a:lnTo>
                  <a:cubicBezTo>
                    <a:pt x="766214" y="2739417"/>
                    <a:pt x="766214" y="2736877"/>
                    <a:pt x="764944" y="2733067"/>
                  </a:cubicBezTo>
                  <a:close/>
                  <a:moveTo>
                    <a:pt x="869084" y="3016277"/>
                  </a:moveTo>
                  <a:cubicBezTo>
                    <a:pt x="865274" y="3009927"/>
                    <a:pt x="862734" y="3004847"/>
                    <a:pt x="860194" y="2999767"/>
                  </a:cubicBezTo>
                  <a:lnTo>
                    <a:pt x="866544" y="2993417"/>
                  </a:lnTo>
                  <a:cubicBezTo>
                    <a:pt x="875434" y="2999767"/>
                    <a:pt x="876704" y="3009927"/>
                    <a:pt x="869084" y="3016277"/>
                  </a:cubicBezTo>
                  <a:close/>
                  <a:moveTo>
                    <a:pt x="1191664" y="3041677"/>
                  </a:moveTo>
                  <a:cubicBezTo>
                    <a:pt x="1186584" y="3039137"/>
                    <a:pt x="1181504" y="3037867"/>
                    <a:pt x="1176424" y="3035327"/>
                  </a:cubicBezTo>
                  <a:cubicBezTo>
                    <a:pt x="1181504" y="3030247"/>
                    <a:pt x="1186584" y="3025167"/>
                    <a:pt x="1190394" y="3022627"/>
                  </a:cubicBezTo>
                  <a:lnTo>
                    <a:pt x="1205634" y="3034057"/>
                  </a:lnTo>
                  <a:cubicBezTo>
                    <a:pt x="1201824" y="3036597"/>
                    <a:pt x="1196744" y="3039137"/>
                    <a:pt x="1191664" y="3041677"/>
                  </a:cubicBezTo>
                  <a:close/>
                  <a:moveTo>
                    <a:pt x="3438294" y="2825777"/>
                  </a:moveTo>
                  <a:cubicBezTo>
                    <a:pt x="3437024" y="2827047"/>
                    <a:pt x="3438294" y="2829587"/>
                    <a:pt x="3438294" y="2832127"/>
                  </a:cubicBezTo>
                  <a:lnTo>
                    <a:pt x="3419244" y="2835937"/>
                  </a:lnTo>
                  <a:cubicBezTo>
                    <a:pt x="3416704" y="2824507"/>
                    <a:pt x="3421784" y="2818157"/>
                    <a:pt x="3433214" y="2816887"/>
                  </a:cubicBezTo>
                  <a:cubicBezTo>
                    <a:pt x="3437024" y="2816887"/>
                    <a:pt x="3442104" y="2814347"/>
                    <a:pt x="3448454" y="2814347"/>
                  </a:cubicBezTo>
                  <a:cubicBezTo>
                    <a:pt x="3444644" y="2818157"/>
                    <a:pt x="3440834" y="2820697"/>
                    <a:pt x="3438294" y="2825777"/>
                  </a:cubicBezTo>
                  <a:close/>
                  <a:moveTo>
                    <a:pt x="3463694" y="2823237"/>
                  </a:moveTo>
                  <a:cubicBezTo>
                    <a:pt x="3458614" y="2821967"/>
                    <a:pt x="3454804" y="2818157"/>
                    <a:pt x="3450994" y="2815617"/>
                  </a:cubicBezTo>
                  <a:cubicBezTo>
                    <a:pt x="3456074" y="2809267"/>
                    <a:pt x="3459884" y="2805457"/>
                    <a:pt x="3462424" y="2801647"/>
                  </a:cubicBezTo>
                  <a:cubicBezTo>
                    <a:pt x="3467504" y="2807997"/>
                    <a:pt x="3472584" y="2813077"/>
                    <a:pt x="3477664" y="2820697"/>
                  </a:cubicBezTo>
                  <a:cubicBezTo>
                    <a:pt x="3473854" y="2821967"/>
                    <a:pt x="3468774" y="2823237"/>
                    <a:pt x="3463694" y="2823237"/>
                  </a:cubicBezTo>
                  <a:close/>
                  <a:moveTo>
                    <a:pt x="3597044" y="1964717"/>
                  </a:moveTo>
                  <a:cubicBezTo>
                    <a:pt x="3597044" y="1962177"/>
                    <a:pt x="3597044" y="1960907"/>
                    <a:pt x="3595774" y="1958367"/>
                  </a:cubicBezTo>
                  <a:lnTo>
                    <a:pt x="3622444" y="1954557"/>
                  </a:lnTo>
                  <a:cubicBezTo>
                    <a:pt x="3622444" y="1957097"/>
                    <a:pt x="3623714" y="1959637"/>
                    <a:pt x="3623714" y="1962177"/>
                  </a:cubicBezTo>
                  <a:cubicBezTo>
                    <a:pt x="3613554" y="1962177"/>
                    <a:pt x="3604664" y="1963447"/>
                    <a:pt x="3597044" y="1964717"/>
                  </a:cubicBezTo>
                  <a:close/>
                  <a:moveTo>
                    <a:pt x="3663084" y="1967257"/>
                  </a:moveTo>
                  <a:cubicBezTo>
                    <a:pt x="3655464" y="1967257"/>
                    <a:pt x="3646574" y="1967257"/>
                    <a:pt x="3638954" y="1964717"/>
                  </a:cubicBezTo>
                  <a:cubicBezTo>
                    <a:pt x="3635144" y="1963447"/>
                    <a:pt x="3633874" y="1958367"/>
                    <a:pt x="3630064" y="1955827"/>
                  </a:cubicBezTo>
                  <a:cubicBezTo>
                    <a:pt x="3631334" y="1954557"/>
                    <a:pt x="3631334" y="1953287"/>
                    <a:pt x="3632604" y="1952017"/>
                  </a:cubicBezTo>
                  <a:cubicBezTo>
                    <a:pt x="3644034" y="1954557"/>
                    <a:pt x="3654194" y="1955827"/>
                    <a:pt x="3664354" y="1958367"/>
                  </a:cubicBezTo>
                  <a:cubicBezTo>
                    <a:pt x="3663084" y="1962177"/>
                    <a:pt x="3663084" y="1965987"/>
                    <a:pt x="3663084" y="1967257"/>
                  </a:cubicBezTo>
                  <a:close/>
                  <a:moveTo>
                    <a:pt x="3720234" y="1965987"/>
                  </a:moveTo>
                  <a:cubicBezTo>
                    <a:pt x="3711344" y="1964717"/>
                    <a:pt x="3702454" y="1958367"/>
                    <a:pt x="3693564" y="1967257"/>
                  </a:cubicBezTo>
                  <a:cubicBezTo>
                    <a:pt x="3692294" y="1968527"/>
                    <a:pt x="3684674" y="1964717"/>
                    <a:pt x="3680864" y="1963447"/>
                  </a:cubicBezTo>
                  <a:cubicBezTo>
                    <a:pt x="3680864" y="1962177"/>
                    <a:pt x="3682134" y="1959637"/>
                    <a:pt x="3682134" y="1958367"/>
                  </a:cubicBezTo>
                  <a:lnTo>
                    <a:pt x="3724044" y="1958367"/>
                  </a:lnTo>
                  <a:cubicBezTo>
                    <a:pt x="3725314" y="1958367"/>
                    <a:pt x="3726584" y="1962177"/>
                    <a:pt x="3727854" y="1964717"/>
                  </a:cubicBezTo>
                  <a:cubicBezTo>
                    <a:pt x="3724044" y="1964717"/>
                    <a:pt x="3721504" y="1965987"/>
                    <a:pt x="3720234" y="1965987"/>
                  </a:cubicBezTo>
                  <a:close/>
                  <a:moveTo>
                    <a:pt x="3840884" y="2595907"/>
                  </a:moveTo>
                  <a:cubicBezTo>
                    <a:pt x="3839614" y="2597177"/>
                    <a:pt x="3839614" y="2598447"/>
                    <a:pt x="3839614" y="2597177"/>
                  </a:cubicBezTo>
                  <a:cubicBezTo>
                    <a:pt x="3838344" y="2597177"/>
                    <a:pt x="3838344" y="2595907"/>
                    <a:pt x="3840884" y="2595907"/>
                  </a:cubicBezTo>
                  <a:close/>
                  <a:moveTo>
                    <a:pt x="124864" y="2527327"/>
                  </a:moveTo>
                  <a:cubicBezTo>
                    <a:pt x="123594" y="2527327"/>
                    <a:pt x="123594" y="2528597"/>
                    <a:pt x="122324" y="2528597"/>
                  </a:cubicBezTo>
                  <a:cubicBezTo>
                    <a:pt x="122324" y="2528597"/>
                    <a:pt x="123594" y="2527327"/>
                    <a:pt x="124864" y="2527327"/>
                  </a:cubicBezTo>
                  <a:close/>
                  <a:moveTo>
                    <a:pt x="608734" y="2767357"/>
                  </a:moveTo>
                  <a:cubicBezTo>
                    <a:pt x="613814" y="2769897"/>
                    <a:pt x="618894" y="2772437"/>
                    <a:pt x="622704" y="2773707"/>
                  </a:cubicBezTo>
                  <a:cubicBezTo>
                    <a:pt x="604924" y="2783867"/>
                    <a:pt x="593494" y="2781327"/>
                    <a:pt x="582064" y="2763547"/>
                  </a:cubicBezTo>
                  <a:cubicBezTo>
                    <a:pt x="585874" y="2763547"/>
                    <a:pt x="588414" y="2762277"/>
                    <a:pt x="592224" y="2762277"/>
                  </a:cubicBezTo>
                  <a:cubicBezTo>
                    <a:pt x="597304" y="2763547"/>
                    <a:pt x="603654" y="2764817"/>
                    <a:pt x="608734" y="2767357"/>
                  </a:cubicBezTo>
                  <a:close/>
                  <a:moveTo>
                    <a:pt x="2828694" y="2871497"/>
                  </a:moveTo>
                  <a:cubicBezTo>
                    <a:pt x="2824884" y="2870227"/>
                    <a:pt x="2822344" y="2870227"/>
                    <a:pt x="2817264" y="2868957"/>
                  </a:cubicBezTo>
                  <a:cubicBezTo>
                    <a:pt x="2812184" y="2867687"/>
                    <a:pt x="2805834" y="2863877"/>
                    <a:pt x="2798214" y="2861337"/>
                  </a:cubicBezTo>
                  <a:cubicBezTo>
                    <a:pt x="2803294" y="2860067"/>
                    <a:pt x="2807104" y="2857527"/>
                    <a:pt x="2812184" y="2856257"/>
                  </a:cubicBezTo>
                  <a:cubicBezTo>
                    <a:pt x="2826154" y="2852447"/>
                    <a:pt x="2832504" y="2858797"/>
                    <a:pt x="2828694" y="2871497"/>
                  </a:cubicBezTo>
                  <a:close/>
                  <a:moveTo>
                    <a:pt x="2583584" y="2900707"/>
                  </a:moveTo>
                  <a:cubicBezTo>
                    <a:pt x="2591204" y="2901977"/>
                    <a:pt x="2600094" y="2901977"/>
                    <a:pt x="2608984" y="2903247"/>
                  </a:cubicBezTo>
                  <a:cubicBezTo>
                    <a:pt x="2605174" y="2915947"/>
                    <a:pt x="2595014" y="2912137"/>
                    <a:pt x="2587394" y="2910867"/>
                  </a:cubicBezTo>
                  <a:cubicBezTo>
                    <a:pt x="2584854" y="2910867"/>
                    <a:pt x="2582314" y="2905787"/>
                    <a:pt x="2579774" y="2903247"/>
                  </a:cubicBezTo>
                  <a:cubicBezTo>
                    <a:pt x="2581044" y="2901977"/>
                    <a:pt x="2582314" y="2900707"/>
                    <a:pt x="2583584" y="2900707"/>
                  </a:cubicBezTo>
                  <a:close/>
                  <a:moveTo>
                    <a:pt x="212494" y="2602257"/>
                  </a:moveTo>
                  <a:cubicBezTo>
                    <a:pt x="213764" y="2606067"/>
                    <a:pt x="215034" y="2608607"/>
                    <a:pt x="216304" y="2613687"/>
                  </a:cubicBezTo>
                  <a:cubicBezTo>
                    <a:pt x="208684" y="2613687"/>
                    <a:pt x="202334" y="2613687"/>
                    <a:pt x="195984" y="2612417"/>
                  </a:cubicBezTo>
                  <a:lnTo>
                    <a:pt x="195984" y="2603527"/>
                  </a:lnTo>
                  <a:cubicBezTo>
                    <a:pt x="201064" y="2603527"/>
                    <a:pt x="206144" y="2603527"/>
                    <a:pt x="212494" y="2602257"/>
                  </a:cubicBezTo>
                  <a:close/>
                  <a:moveTo>
                    <a:pt x="707794" y="2759737"/>
                  </a:moveTo>
                  <a:cubicBezTo>
                    <a:pt x="715414" y="2761007"/>
                    <a:pt x="723034" y="2761007"/>
                    <a:pt x="731924" y="2762277"/>
                  </a:cubicBezTo>
                  <a:cubicBezTo>
                    <a:pt x="726844" y="2767357"/>
                    <a:pt x="706524" y="2771167"/>
                    <a:pt x="702714" y="2767357"/>
                  </a:cubicBezTo>
                  <a:cubicBezTo>
                    <a:pt x="702714" y="2766087"/>
                    <a:pt x="701444" y="2763547"/>
                    <a:pt x="702714" y="2762277"/>
                  </a:cubicBezTo>
                  <a:cubicBezTo>
                    <a:pt x="703984" y="2761007"/>
                    <a:pt x="706524" y="2759737"/>
                    <a:pt x="707794" y="2759737"/>
                  </a:cubicBezTo>
                  <a:close/>
                </a:path>
              </a:pathLst>
            </a:custGeom>
            <a:solidFill>
              <a:srgbClr val="FFFFFF"/>
            </a:solidFill>
          </p:spPr>
        </p:sp>
      </p:grpSp>
      <p:grpSp>
        <p:nvGrpSpPr>
          <p:cNvPr name="Group 15" id="15"/>
          <p:cNvGrpSpPr/>
          <p:nvPr/>
        </p:nvGrpSpPr>
        <p:grpSpPr>
          <a:xfrm rot="0">
            <a:off x="9262710" y="1732383"/>
            <a:ext cx="9300744" cy="6822233"/>
            <a:chOff x="0" y="0"/>
            <a:chExt cx="4198620" cy="3079750"/>
          </a:xfrm>
        </p:grpSpPr>
        <p:sp>
          <p:nvSpPr>
            <p:cNvPr name="Freeform 16" id="16"/>
            <p:cNvSpPr/>
            <p:nvPr/>
          </p:nvSpPr>
          <p:spPr>
            <a:xfrm flipH="false" flipV="false" rot="0">
              <a:off x="-5484" y="-27"/>
              <a:ext cx="4207914" cy="3081047"/>
            </a:xfrm>
            <a:custGeom>
              <a:avLst/>
              <a:gdLst/>
              <a:ahLst/>
              <a:cxnLst/>
              <a:rect r="r" b="b" t="t" l="l"/>
              <a:pathLst>
                <a:path h="3081047" w="4207914">
                  <a:moveTo>
                    <a:pt x="4188864" y="1508787"/>
                  </a:moveTo>
                  <a:cubicBezTo>
                    <a:pt x="4192674" y="1506247"/>
                    <a:pt x="4196484" y="1504977"/>
                    <a:pt x="4199024" y="1501167"/>
                  </a:cubicBezTo>
                  <a:cubicBezTo>
                    <a:pt x="4201564" y="1498627"/>
                    <a:pt x="4206644" y="1494817"/>
                    <a:pt x="4206644" y="1491007"/>
                  </a:cubicBezTo>
                  <a:cubicBezTo>
                    <a:pt x="4206644" y="1488467"/>
                    <a:pt x="4201564" y="1484657"/>
                    <a:pt x="4199024" y="1482117"/>
                  </a:cubicBezTo>
                  <a:lnTo>
                    <a:pt x="4187594" y="1470687"/>
                  </a:lnTo>
                  <a:cubicBezTo>
                    <a:pt x="4190134" y="1468147"/>
                    <a:pt x="4195214" y="1466877"/>
                    <a:pt x="4195214" y="1463067"/>
                  </a:cubicBezTo>
                  <a:cubicBezTo>
                    <a:pt x="4197754" y="1452907"/>
                    <a:pt x="4201564" y="1442747"/>
                    <a:pt x="4201564" y="1432587"/>
                  </a:cubicBezTo>
                  <a:cubicBezTo>
                    <a:pt x="4201564" y="1427507"/>
                    <a:pt x="4192674" y="1423697"/>
                    <a:pt x="4187594" y="1417347"/>
                  </a:cubicBezTo>
                  <a:cubicBezTo>
                    <a:pt x="4192674" y="1417347"/>
                    <a:pt x="4195214" y="1417347"/>
                    <a:pt x="4199024" y="1416077"/>
                  </a:cubicBezTo>
                  <a:lnTo>
                    <a:pt x="4199024" y="1412267"/>
                  </a:lnTo>
                  <a:lnTo>
                    <a:pt x="4187594" y="1412267"/>
                  </a:lnTo>
                  <a:cubicBezTo>
                    <a:pt x="4179974" y="1407187"/>
                    <a:pt x="4172354" y="1397027"/>
                    <a:pt x="4169814" y="1398297"/>
                  </a:cubicBezTo>
                  <a:cubicBezTo>
                    <a:pt x="4155844" y="1405917"/>
                    <a:pt x="4155844" y="1395757"/>
                    <a:pt x="4153304" y="1388137"/>
                  </a:cubicBezTo>
                  <a:cubicBezTo>
                    <a:pt x="4148224" y="1389407"/>
                    <a:pt x="4143144" y="1390677"/>
                    <a:pt x="4139334" y="1389407"/>
                  </a:cubicBezTo>
                  <a:cubicBezTo>
                    <a:pt x="4130444" y="1388137"/>
                    <a:pt x="4121554" y="1384327"/>
                    <a:pt x="4112664" y="1384327"/>
                  </a:cubicBezTo>
                  <a:cubicBezTo>
                    <a:pt x="4101234" y="1383057"/>
                    <a:pt x="4088534" y="1383057"/>
                    <a:pt x="4075834" y="1381787"/>
                  </a:cubicBezTo>
                  <a:cubicBezTo>
                    <a:pt x="4056784" y="1379247"/>
                    <a:pt x="4037734" y="1376707"/>
                    <a:pt x="4018684" y="1374167"/>
                  </a:cubicBezTo>
                  <a:cubicBezTo>
                    <a:pt x="4017414" y="1374167"/>
                    <a:pt x="4014874" y="1376707"/>
                    <a:pt x="4013604" y="1376707"/>
                  </a:cubicBezTo>
                  <a:cubicBezTo>
                    <a:pt x="4003444" y="1375437"/>
                    <a:pt x="3993284" y="1374167"/>
                    <a:pt x="3984394" y="1371627"/>
                  </a:cubicBezTo>
                  <a:cubicBezTo>
                    <a:pt x="3981854" y="1370357"/>
                    <a:pt x="3980584" y="1364007"/>
                    <a:pt x="3980584" y="1361467"/>
                  </a:cubicBezTo>
                  <a:cubicBezTo>
                    <a:pt x="3994554" y="1351307"/>
                    <a:pt x="4008524" y="1341147"/>
                    <a:pt x="4017414" y="1334797"/>
                  </a:cubicBezTo>
                  <a:cubicBezTo>
                    <a:pt x="4027574" y="1333527"/>
                    <a:pt x="4033924" y="1332257"/>
                    <a:pt x="4042814" y="1332257"/>
                  </a:cubicBezTo>
                  <a:cubicBezTo>
                    <a:pt x="4035194" y="1322097"/>
                    <a:pt x="4030114" y="1317017"/>
                    <a:pt x="4023764" y="1309397"/>
                  </a:cubicBezTo>
                  <a:cubicBezTo>
                    <a:pt x="4019954" y="1310667"/>
                    <a:pt x="4016144" y="1311937"/>
                    <a:pt x="4009794" y="1314477"/>
                  </a:cubicBezTo>
                  <a:cubicBezTo>
                    <a:pt x="4009794" y="1308127"/>
                    <a:pt x="4009794" y="1301777"/>
                    <a:pt x="4011064" y="1301777"/>
                  </a:cubicBezTo>
                  <a:cubicBezTo>
                    <a:pt x="4016144" y="1300507"/>
                    <a:pt x="4023764" y="1299237"/>
                    <a:pt x="4027574" y="1301777"/>
                  </a:cubicBezTo>
                  <a:cubicBezTo>
                    <a:pt x="4032654" y="1305587"/>
                    <a:pt x="4035194" y="1311937"/>
                    <a:pt x="4040274" y="1319557"/>
                  </a:cubicBezTo>
                  <a:cubicBezTo>
                    <a:pt x="4042814" y="1319557"/>
                    <a:pt x="4047894" y="1320827"/>
                    <a:pt x="4052974" y="1320827"/>
                  </a:cubicBezTo>
                  <a:cubicBezTo>
                    <a:pt x="4051704" y="1304317"/>
                    <a:pt x="4051704" y="1304317"/>
                    <a:pt x="4037734" y="1280187"/>
                  </a:cubicBezTo>
                  <a:cubicBezTo>
                    <a:pt x="4055514" y="1280187"/>
                    <a:pt x="4060594" y="1275107"/>
                    <a:pt x="4056784" y="1257327"/>
                  </a:cubicBezTo>
                  <a:cubicBezTo>
                    <a:pt x="4068214" y="1256057"/>
                    <a:pt x="4080914" y="1254787"/>
                    <a:pt x="4092344" y="1254787"/>
                  </a:cubicBezTo>
                  <a:cubicBezTo>
                    <a:pt x="4091074" y="1252247"/>
                    <a:pt x="4088534" y="1247167"/>
                    <a:pt x="4087264" y="1243357"/>
                  </a:cubicBezTo>
                  <a:cubicBezTo>
                    <a:pt x="4092344" y="1244627"/>
                    <a:pt x="4096154" y="1245897"/>
                    <a:pt x="4098694" y="1247167"/>
                  </a:cubicBezTo>
                  <a:cubicBezTo>
                    <a:pt x="4099964" y="1240817"/>
                    <a:pt x="4099964" y="1234467"/>
                    <a:pt x="4101234" y="1229387"/>
                  </a:cubicBezTo>
                  <a:cubicBezTo>
                    <a:pt x="4102504" y="1223037"/>
                    <a:pt x="4103774" y="1215417"/>
                    <a:pt x="4105044" y="1209067"/>
                  </a:cubicBezTo>
                  <a:cubicBezTo>
                    <a:pt x="4105044" y="1206527"/>
                    <a:pt x="4103774" y="1202717"/>
                    <a:pt x="4105044" y="1198907"/>
                  </a:cubicBezTo>
                  <a:cubicBezTo>
                    <a:pt x="4108854" y="1188747"/>
                    <a:pt x="4110124" y="1173507"/>
                    <a:pt x="4106314" y="1165887"/>
                  </a:cubicBezTo>
                  <a:cubicBezTo>
                    <a:pt x="4108854" y="1163347"/>
                    <a:pt x="4110124" y="1159537"/>
                    <a:pt x="4110124" y="1156997"/>
                  </a:cubicBezTo>
                  <a:cubicBezTo>
                    <a:pt x="4110124" y="1146837"/>
                    <a:pt x="4110124" y="1135407"/>
                    <a:pt x="4108854" y="1125247"/>
                  </a:cubicBezTo>
                  <a:cubicBezTo>
                    <a:pt x="4107584" y="1115087"/>
                    <a:pt x="4106314" y="1106197"/>
                    <a:pt x="4105044" y="1096037"/>
                  </a:cubicBezTo>
                  <a:cubicBezTo>
                    <a:pt x="4103774" y="1093497"/>
                    <a:pt x="4103774" y="1090957"/>
                    <a:pt x="4105044" y="1087147"/>
                  </a:cubicBezTo>
                  <a:cubicBezTo>
                    <a:pt x="4108854" y="1076987"/>
                    <a:pt x="4111394" y="1066827"/>
                    <a:pt x="4103774" y="1056667"/>
                  </a:cubicBezTo>
                  <a:cubicBezTo>
                    <a:pt x="4101234" y="1054127"/>
                    <a:pt x="4102504" y="1047777"/>
                    <a:pt x="4103774" y="1043967"/>
                  </a:cubicBezTo>
                  <a:cubicBezTo>
                    <a:pt x="4107584" y="1029997"/>
                    <a:pt x="4099964" y="1018567"/>
                    <a:pt x="4085994" y="1016027"/>
                  </a:cubicBezTo>
                  <a:lnTo>
                    <a:pt x="4080914" y="1016027"/>
                  </a:lnTo>
                  <a:cubicBezTo>
                    <a:pt x="4082184" y="1012217"/>
                    <a:pt x="4083454" y="1010947"/>
                    <a:pt x="4084724" y="1008407"/>
                  </a:cubicBezTo>
                  <a:cubicBezTo>
                    <a:pt x="4080914" y="1007137"/>
                    <a:pt x="4077104" y="1007137"/>
                    <a:pt x="4074564" y="1004597"/>
                  </a:cubicBezTo>
                  <a:cubicBezTo>
                    <a:pt x="4072024" y="1003327"/>
                    <a:pt x="4070754" y="999517"/>
                    <a:pt x="4068214" y="998247"/>
                  </a:cubicBezTo>
                  <a:cubicBezTo>
                    <a:pt x="4058054" y="993167"/>
                    <a:pt x="4046624" y="988087"/>
                    <a:pt x="4035194" y="983007"/>
                  </a:cubicBezTo>
                  <a:cubicBezTo>
                    <a:pt x="4031384" y="981737"/>
                    <a:pt x="4026304" y="981737"/>
                    <a:pt x="4022494" y="981737"/>
                  </a:cubicBezTo>
                  <a:cubicBezTo>
                    <a:pt x="4019954" y="983007"/>
                    <a:pt x="4018684" y="977927"/>
                    <a:pt x="4016144" y="977927"/>
                  </a:cubicBezTo>
                  <a:cubicBezTo>
                    <a:pt x="3998364" y="974117"/>
                    <a:pt x="3980584" y="971577"/>
                    <a:pt x="3962804" y="966497"/>
                  </a:cubicBezTo>
                  <a:cubicBezTo>
                    <a:pt x="3948834" y="961417"/>
                    <a:pt x="3932324" y="971577"/>
                    <a:pt x="3918354" y="961417"/>
                  </a:cubicBezTo>
                  <a:cubicBezTo>
                    <a:pt x="3917084" y="960147"/>
                    <a:pt x="3914544" y="962687"/>
                    <a:pt x="3913274" y="962687"/>
                  </a:cubicBezTo>
                  <a:cubicBezTo>
                    <a:pt x="3901844" y="960147"/>
                    <a:pt x="3891684" y="966497"/>
                    <a:pt x="3880254" y="962687"/>
                  </a:cubicBezTo>
                  <a:cubicBezTo>
                    <a:pt x="3868824" y="958877"/>
                    <a:pt x="3856124" y="957607"/>
                    <a:pt x="3851044" y="946177"/>
                  </a:cubicBezTo>
                  <a:cubicBezTo>
                    <a:pt x="3845964" y="934747"/>
                    <a:pt x="3842154" y="923317"/>
                    <a:pt x="3842154" y="911887"/>
                  </a:cubicBezTo>
                  <a:cubicBezTo>
                    <a:pt x="3843424" y="897917"/>
                    <a:pt x="3849774" y="882677"/>
                    <a:pt x="3825644" y="885217"/>
                  </a:cubicBezTo>
                  <a:cubicBezTo>
                    <a:pt x="3826914" y="882677"/>
                    <a:pt x="3826914" y="880137"/>
                    <a:pt x="3828184" y="878867"/>
                  </a:cubicBezTo>
                  <a:cubicBezTo>
                    <a:pt x="3754524" y="871247"/>
                    <a:pt x="3680864" y="864897"/>
                    <a:pt x="3608474" y="857277"/>
                  </a:cubicBezTo>
                  <a:cubicBezTo>
                    <a:pt x="3605934" y="848387"/>
                    <a:pt x="3603394" y="838227"/>
                    <a:pt x="3600854" y="824257"/>
                  </a:cubicBezTo>
                  <a:cubicBezTo>
                    <a:pt x="3614824" y="839497"/>
                    <a:pt x="3627524" y="848387"/>
                    <a:pt x="3645304" y="847117"/>
                  </a:cubicBezTo>
                  <a:cubicBezTo>
                    <a:pt x="3646574" y="836957"/>
                    <a:pt x="3645304" y="829337"/>
                    <a:pt x="3635144" y="822987"/>
                  </a:cubicBezTo>
                  <a:cubicBezTo>
                    <a:pt x="3633874" y="821717"/>
                    <a:pt x="3632604" y="816637"/>
                    <a:pt x="3633874" y="814097"/>
                  </a:cubicBezTo>
                  <a:cubicBezTo>
                    <a:pt x="3638954" y="801397"/>
                    <a:pt x="3644034" y="789967"/>
                    <a:pt x="3647844" y="778537"/>
                  </a:cubicBezTo>
                  <a:cubicBezTo>
                    <a:pt x="3652924" y="782347"/>
                    <a:pt x="3656734" y="784887"/>
                    <a:pt x="3661814" y="787427"/>
                  </a:cubicBezTo>
                  <a:lnTo>
                    <a:pt x="3664354" y="784887"/>
                  </a:lnTo>
                  <a:lnTo>
                    <a:pt x="3649114" y="762027"/>
                  </a:lnTo>
                  <a:cubicBezTo>
                    <a:pt x="3659274" y="764567"/>
                    <a:pt x="3668164" y="765837"/>
                    <a:pt x="3679594" y="768377"/>
                  </a:cubicBezTo>
                  <a:cubicBezTo>
                    <a:pt x="3675784" y="760757"/>
                    <a:pt x="3671974" y="755677"/>
                    <a:pt x="3671974" y="755677"/>
                  </a:cubicBezTo>
                  <a:cubicBezTo>
                    <a:pt x="3678324" y="750597"/>
                    <a:pt x="3684674" y="745517"/>
                    <a:pt x="3693564" y="739167"/>
                  </a:cubicBezTo>
                  <a:cubicBezTo>
                    <a:pt x="3693564" y="737897"/>
                    <a:pt x="3694834" y="730277"/>
                    <a:pt x="3698644" y="729007"/>
                  </a:cubicBezTo>
                  <a:cubicBezTo>
                    <a:pt x="3706264" y="725197"/>
                    <a:pt x="3708804" y="731547"/>
                    <a:pt x="3711344" y="737897"/>
                  </a:cubicBezTo>
                  <a:cubicBezTo>
                    <a:pt x="3712614" y="741707"/>
                    <a:pt x="3720234" y="742977"/>
                    <a:pt x="3725314" y="744247"/>
                  </a:cubicBezTo>
                  <a:cubicBezTo>
                    <a:pt x="3730394" y="745517"/>
                    <a:pt x="3736744" y="745517"/>
                    <a:pt x="3743094" y="744247"/>
                  </a:cubicBezTo>
                  <a:cubicBezTo>
                    <a:pt x="3753254" y="744247"/>
                    <a:pt x="3763414" y="742977"/>
                    <a:pt x="3777384" y="741707"/>
                  </a:cubicBezTo>
                  <a:cubicBezTo>
                    <a:pt x="3767224" y="739167"/>
                    <a:pt x="3759604" y="736627"/>
                    <a:pt x="3753254" y="735357"/>
                  </a:cubicBezTo>
                  <a:cubicBezTo>
                    <a:pt x="3753254" y="734087"/>
                    <a:pt x="3753254" y="732817"/>
                    <a:pt x="3751984" y="731547"/>
                  </a:cubicBezTo>
                  <a:cubicBezTo>
                    <a:pt x="3762144" y="729007"/>
                    <a:pt x="3772304" y="726467"/>
                    <a:pt x="3781194" y="723927"/>
                  </a:cubicBezTo>
                  <a:cubicBezTo>
                    <a:pt x="3791354" y="726467"/>
                    <a:pt x="3800244" y="730277"/>
                    <a:pt x="3807864" y="732817"/>
                  </a:cubicBezTo>
                  <a:cubicBezTo>
                    <a:pt x="3810404" y="755677"/>
                    <a:pt x="3825644" y="736627"/>
                    <a:pt x="3834534" y="739167"/>
                  </a:cubicBezTo>
                  <a:cubicBezTo>
                    <a:pt x="3831994" y="734087"/>
                    <a:pt x="3828184" y="729007"/>
                    <a:pt x="3824374" y="722657"/>
                  </a:cubicBezTo>
                  <a:cubicBezTo>
                    <a:pt x="3840884" y="725197"/>
                    <a:pt x="3857394" y="725197"/>
                    <a:pt x="3868824" y="737897"/>
                  </a:cubicBezTo>
                  <a:cubicBezTo>
                    <a:pt x="3870094" y="739167"/>
                    <a:pt x="3875174" y="737897"/>
                    <a:pt x="3877714" y="736627"/>
                  </a:cubicBezTo>
                  <a:cubicBezTo>
                    <a:pt x="3881524" y="737897"/>
                    <a:pt x="3887874" y="740437"/>
                    <a:pt x="3890414" y="739167"/>
                  </a:cubicBezTo>
                  <a:cubicBezTo>
                    <a:pt x="3894224" y="735357"/>
                    <a:pt x="3894224" y="729007"/>
                    <a:pt x="3898034" y="721387"/>
                  </a:cubicBezTo>
                  <a:cubicBezTo>
                    <a:pt x="3906924" y="736627"/>
                    <a:pt x="3915814" y="727737"/>
                    <a:pt x="3924704" y="721387"/>
                  </a:cubicBezTo>
                  <a:cubicBezTo>
                    <a:pt x="3923434" y="725197"/>
                    <a:pt x="3923434" y="727737"/>
                    <a:pt x="3923434" y="727737"/>
                  </a:cubicBezTo>
                  <a:cubicBezTo>
                    <a:pt x="3931054" y="731547"/>
                    <a:pt x="3937404" y="734087"/>
                    <a:pt x="3946294" y="737897"/>
                  </a:cubicBezTo>
                  <a:cubicBezTo>
                    <a:pt x="3952644" y="735357"/>
                    <a:pt x="3960264" y="726467"/>
                    <a:pt x="3971694" y="735357"/>
                  </a:cubicBezTo>
                  <a:cubicBezTo>
                    <a:pt x="3972964" y="736627"/>
                    <a:pt x="3978044" y="734087"/>
                    <a:pt x="3981854" y="734087"/>
                  </a:cubicBezTo>
                  <a:cubicBezTo>
                    <a:pt x="3985664" y="732817"/>
                    <a:pt x="3988204" y="732817"/>
                    <a:pt x="3989474" y="731547"/>
                  </a:cubicBezTo>
                  <a:cubicBezTo>
                    <a:pt x="3992014" y="722657"/>
                    <a:pt x="3993284" y="715037"/>
                    <a:pt x="3997094" y="707417"/>
                  </a:cubicBezTo>
                  <a:cubicBezTo>
                    <a:pt x="4000904" y="699797"/>
                    <a:pt x="3999634" y="692177"/>
                    <a:pt x="3992014" y="689637"/>
                  </a:cubicBezTo>
                  <a:cubicBezTo>
                    <a:pt x="3989474" y="688367"/>
                    <a:pt x="3986934" y="688367"/>
                    <a:pt x="3985664" y="687097"/>
                  </a:cubicBezTo>
                  <a:cubicBezTo>
                    <a:pt x="3997094" y="675667"/>
                    <a:pt x="4007254" y="668047"/>
                    <a:pt x="4023764" y="673127"/>
                  </a:cubicBezTo>
                  <a:cubicBezTo>
                    <a:pt x="4027574" y="674397"/>
                    <a:pt x="4032654" y="669317"/>
                    <a:pt x="4039004" y="665507"/>
                  </a:cubicBezTo>
                  <a:cubicBezTo>
                    <a:pt x="4035194" y="661697"/>
                    <a:pt x="4032654" y="660427"/>
                    <a:pt x="4030114" y="659157"/>
                  </a:cubicBezTo>
                  <a:cubicBezTo>
                    <a:pt x="4040274" y="637567"/>
                    <a:pt x="4056784" y="651537"/>
                    <a:pt x="4072024" y="651537"/>
                  </a:cubicBezTo>
                  <a:cubicBezTo>
                    <a:pt x="4066944" y="647727"/>
                    <a:pt x="4064404" y="643917"/>
                    <a:pt x="4061864" y="642647"/>
                  </a:cubicBezTo>
                  <a:cubicBezTo>
                    <a:pt x="4069484" y="638837"/>
                    <a:pt x="4077104" y="636297"/>
                    <a:pt x="4083454" y="632487"/>
                  </a:cubicBezTo>
                  <a:cubicBezTo>
                    <a:pt x="4084724" y="627407"/>
                    <a:pt x="4083454" y="622327"/>
                    <a:pt x="4084724" y="619787"/>
                  </a:cubicBezTo>
                  <a:cubicBezTo>
                    <a:pt x="4091074" y="609627"/>
                    <a:pt x="4087264" y="602007"/>
                    <a:pt x="4077104" y="596927"/>
                  </a:cubicBezTo>
                  <a:cubicBezTo>
                    <a:pt x="4073294" y="594387"/>
                    <a:pt x="4069484" y="589307"/>
                    <a:pt x="4066944" y="585497"/>
                  </a:cubicBezTo>
                  <a:cubicBezTo>
                    <a:pt x="4070754" y="585497"/>
                    <a:pt x="4075834" y="584227"/>
                    <a:pt x="4080914" y="584227"/>
                  </a:cubicBezTo>
                  <a:lnTo>
                    <a:pt x="4080914" y="568987"/>
                  </a:lnTo>
                  <a:cubicBezTo>
                    <a:pt x="4083454" y="568987"/>
                    <a:pt x="4085994" y="568987"/>
                    <a:pt x="4088534" y="570257"/>
                  </a:cubicBezTo>
                  <a:cubicBezTo>
                    <a:pt x="4089804" y="555017"/>
                    <a:pt x="4091074" y="539777"/>
                    <a:pt x="4093614" y="523267"/>
                  </a:cubicBezTo>
                  <a:cubicBezTo>
                    <a:pt x="4079644" y="515647"/>
                    <a:pt x="4087264" y="506757"/>
                    <a:pt x="4094884" y="495327"/>
                  </a:cubicBezTo>
                  <a:cubicBezTo>
                    <a:pt x="4094884" y="495327"/>
                    <a:pt x="4092344" y="494057"/>
                    <a:pt x="4089804" y="494057"/>
                  </a:cubicBezTo>
                  <a:cubicBezTo>
                    <a:pt x="4091074" y="488977"/>
                    <a:pt x="4093614" y="483897"/>
                    <a:pt x="4094884" y="478817"/>
                  </a:cubicBezTo>
                  <a:cubicBezTo>
                    <a:pt x="4097424" y="468657"/>
                    <a:pt x="4093614" y="467387"/>
                    <a:pt x="4082184" y="472467"/>
                  </a:cubicBezTo>
                  <a:cubicBezTo>
                    <a:pt x="4080914" y="469927"/>
                    <a:pt x="4079644" y="466117"/>
                    <a:pt x="4077104" y="463577"/>
                  </a:cubicBezTo>
                  <a:cubicBezTo>
                    <a:pt x="4075834" y="464847"/>
                    <a:pt x="4075834" y="466117"/>
                    <a:pt x="4074564" y="467387"/>
                  </a:cubicBezTo>
                  <a:cubicBezTo>
                    <a:pt x="4069484" y="466117"/>
                    <a:pt x="4065674" y="463577"/>
                    <a:pt x="4060594" y="462307"/>
                  </a:cubicBezTo>
                  <a:cubicBezTo>
                    <a:pt x="4035194" y="452147"/>
                    <a:pt x="4008524" y="454687"/>
                    <a:pt x="3983124" y="453417"/>
                  </a:cubicBezTo>
                  <a:cubicBezTo>
                    <a:pt x="3979314" y="453417"/>
                    <a:pt x="3974234" y="457227"/>
                    <a:pt x="3970424" y="457227"/>
                  </a:cubicBezTo>
                  <a:cubicBezTo>
                    <a:pt x="3955184" y="455957"/>
                    <a:pt x="3941214" y="450877"/>
                    <a:pt x="3927244" y="449607"/>
                  </a:cubicBezTo>
                  <a:cubicBezTo>
                    <a:pt x="3908194" y="448337"/>
                    <a:pt x="3889144" y="448337"/>
                    <a:pt x="3870094" y="448337"/>
                  </a:cubicBezTo>
                  <a:cubicBezTo>
                    <a:pt x="3856124" y="448337"/>
                    <a:pt x="3853584" y="440717"/>
                    <a:pt x="3854854" y="430557"/>
                  </a:cubicBezTo>
                  <a:cubicBezTo>
                    <a:pt x="3859934" y="426747"/>
                    <a:pt x="3865014" y="419127"/>
                    <a:pt x="3865014" y="417857"/>
                  </a:cubicBezTo>
                  <a:cubicBezTo>
                    <a:pt x="3848504" y="405157"/>
                    <a:pt x="3863744" y="396267"/>
                    <a:pt x="3867554" y="386107"/>
                  </a:cubicBezTo>
                  <a:cubicBezTo>
                    <a:pt x="3866284" y="360707"/>
                    <a:pt x="3865014" y="335307"/>
                    <a:pt x="3863744" y="308637"/>
                  </a:cubicBezTo>
                  <a:cubicBezTo>
                    <a:pt x="3866284" y="307367"/>
                    <a:pt x="3871364" y="306097"/>
                    <a:pt x="3875174" y="304827"/>
                  </a:cubicBezTo>
                  <a:cubicBezTo>
                    <a:pt x="3873904" y="301017"/>
                    <a:pt x="3871364" y="297207"/>
                    <a:pt x="3871364" y="293397"/>
                  </a:cubicBezTo>
                  <a:cubicBezTo>
                    <a:pt x="3875174" y="278157"/>
                    <a:pt x="3876444" y="262917"/>
                    <a:pt x="3859934" y="251487"/>
                  </a:cubicBezTo>
                  <a:cubicBezTo>
                    <a:pt x="3867554" y="246407"/>
                    <a:pt x="3873904" y="242597"/>
                    <a:pt x="3881524" y="237517"/>
                  </a:cubicBezTo>
                  <a:cubicBezTo>
                    <a:pt x="3880254" y="236247"/>
                    <a:pt x="3878984" y="233707"/>
                    <a:pt x="3878984" y="232437"/>
                  </a:cubicBezTo>
                  <a:cubicBezTo>
                    <a:pt x="3878984" y="231167"/>
                    <a:pt x="3877714" y="231167"/>
                    <a:pt x="3876444" y="231167"/>
                  </a:cubicBezTo>
                  <a:cubicBezTo>
                    <a:pt x="3863744" y="231167"/>
                    <a:pt x="3858664" y="228627"/>
                    <a:pt x="3857394" y="215927"/>
                  </a:cubicBezTo>
                  <a:cubicBezTo>
                    <a:pt x="3857394" y="213387"/>
                    <a:pt x="3857394" y="209577"/>
                    <a:pt x="3859934" y="207037"/>
                  </a:cubicBezTo>
                  <a:cubicBezTo>
                    <a:pt x="3865014" y="203227"/>
                    <a:pt x="3870094" y="199417"/>
                    <a:pt x="3876444" y="196877"/>
                  </a:cubicBezTo>
                  <a:cubicBezTo>
                    <a:pt x="3878984" y="195607"/>
                    <a:pt x="3884064" y="196877"/>
                    <a:pt x="3886604" y="198147"/>
                  </a:cubicBezTo>
                  <a:cubicBezTo>
                    <a:pt x="3900574" y="205767"/>
                    <a:pt x="3901844" y="205767"/>
                    <a:pt x="3904384" y="189257"/>
                  </a:cubicBezTo>
                  <a:cubicBezTo>
                    <a:pt x="3906924" y="190527"/>
                    <a:pt x="3909464" y="191797"/>
                    <a:pt x="3913274" y="193067"/>
                  </a:cubicBezTo>
                  <a:cubicBezTo>
                    <a:pt x="3912004" y="187987"/>
                    <a:pt x="3912004" y="184177"/>
                    <a:pt x="3909464" y="180367"/>
                  </a:cubicBezTo>
                  <a:cubicBezTo>
                    <a:pt x="3909464" y="179097"/>
                    <a:pt x="3906924" y="177827"/>
                    <a:pt x="3904384" y="176557"/>
                  </a:cubicBezTo>
                  <a:cubicBezTo>
                    <a:pt x="3906924" y="175287"/>
                    <a:pt x="3909464" y="172747"/>
                    <a:pt x="3912004" y="174017"/>
                  </a:cubicBezTo>
                  <a:cubicBezTo>
                    <a:pt x="3924704" y="177827"/>
                    <a:pt x="3932324" y="168937"/>
                    <a:pt x="3941214" y="163857"/>
                  </a:cubicBezTo>
                  <a:cubicBezTo>
                    <a:pt x="3933594" y="153697"/>
                    <a:pt x="3925974" y="144807"/>
                    <a:pt x="3919624" y="134647"/>
                  </a:cubicBezTo>
                  <a:cubicBezTo>
                    <a:pt x="3929784" y="129567"/>
                    <a:pt x="3937404" y="127027"/>
                    <a:pt x="3945024" y="123217"/>
                  </a:cubicBezTo>
                  <a:cubicBezTo>
                    <a:pt x="3928514" y="95277"/>
                    <a:pt x="3928514" y="95277"/>
                    <a:pt x="3939944" y="83847"/>
                  </a:cubicBezTo>
                  <a:cubicBezTo>
                    <a:pt x="3939944" y="82577"/>
                    <a:pt x="3938674" y="81307"/>
                    <a:pt x="3938674" y="80037"/>
                  </a:cubicBezTo>
                  <a:cubicBezTo>
                    <a:pt x="3934864" y="81307"/>
                    <a:pt x="3929784" y="82577"/>
                    <a:pt x="3925974" y="85117"/>
                  </a:cubicBezTo>
                  <a:lnTo>
                    <a:pt x="3924704" y="83847"/>
                  </a:lnTo>
                  <a:cubicBezTo>
                    <a:pt x="3929784" y="78767"/>
                    <a:pt x="3934864" y="74957"/>
                    <a:pt x="3939944" y="69877"/>
                  </a:cubicBezTo>
                  <a:cubicBezTo>
                    <a:pt x="3939944" y="66067"/>
                    <a:pt x="3942484" y="57177"/>
                    <a:pt x="3939944" y="54637"/>
                  </a:cubicBezTo>
                  <a:cubicBezTo>
                    <a:pt x="3929784" y="45747"/>
                    <a:pt x="3941214" y="36857"/>
                    <a:pt x="3938674" y="27967"/>
                  </a:cubicBezTo>
                  <a:cubicBezTo>
                    <a:pt x="3937404" y="25427"/>
                    <a:pt x="3938674" y="19077"/>
                    <a:pt x="3937404" y="19077"/>
                  </a:cubicBezTo>
                  <a:cubicBezTo>
                    <a:pt x="3929784" y="15267"/>
                    <a:pt x="3920894" y="8917"/>
                    <a:pt x="3912004" y="8917"/>
                  </a:cubicBezTo>
                  <a:cubicBezTo>
                    <a:pt x="3891684" y="7647"/>
                    <a:pt x="3871364" y="10187"/>
                    <a:pt x="3851044" y="10187"/>
                  </a:cubicBezTo>
                  <a:lnTo>
                    <a:pt x="3786274" y="10187"/>
                  </a:lnTo>
                  <a:cubicBezTo>
                    <a:pt x="3771034" y="10187"/>
                    <a:pt x="3758334" y="6377"/>
                    <a:pt x="3743094" y="2567"/>
                  </a:cubicBezTo>
                  <a:cubicBezTo>
                    <a:pt x="3725314" y="-2513"/>
                    <a:pt x="3706264" y="1297"/>
                    <a:pt x="3687214" y="2567"/>
                  </a:cubicBezTo>
                  <a:cubicBezTo>
                    <a:pt x="3646574" y="3837"/>
                    <a:pt x="3605934" y="3837"/>
                    <a:pt x="3565294" y="5107"/>
                  </a:cubicBezTo>
                  <a:cubicBezTo>
                    <a:pt x="3546244" y="5107"/>
                    <a:pt x="3525924" y="7647"/>
                    <a:pt x="3506874" y="8917"/>
                  </a:cubicBezTo>
                  <a:cubicBezTo>
                    <a:pt x="3482744" y="10187"/>
                    <a:pt x="3458614" y="8917"/>
                    <a:pt x="3434484" y="10187"/>
                  </a:cubicBezTo>
                  <a:cubicBezTo>
                    <a:pt x="3409084" y="11457"/>
                    <a:pt x="3383684" y="13997"/>
                    <a:pt x="3358284" y="15267"/>
                  </a:cubicBezTo>
                  <a:cubicBezTo>
                    <a:pt x="3327804" y="16537"/>
                    <a:pt x="3297324" y="16537"/>
                    <a:pt x="3266844" y="17807"/>
                  </a:cubicBezTo>
                  <a:lnTo>
                    <a:pt x="3171594" y="21617"/>
                  </a:lnTo>
                  <a:cubicBezTo>
                    <a:pt x="3142384" y="22887"/>
                    <a:pt x="3114444" y="22887"/>
                    <a:pt x="3085234" y="22887"/>
                  </a:cubicBezTo>
                  <a:cubicBezTo>
                    <a:pt x="3063644" y="22887"/>
                    <a:pt x="3040784" y="24157"/>
                    <a:pt x="3019194" y="25427"/>
                  </a:cubicBezTo>
                  <a:lnTo>
                    <a:pt x="2954424" y="29237"/>
                  </a:lnTo>
                  <a:cubicBezTo>
                    <a:pt x="2939184" y="30507"/>
                    <a:pt x="2923944" y="30507"/>
                    <a:pt x="2907434" y="31777"/>
                  </a:cubicBezTo>
                  <a:cubicBezTo>
                    <a:pt x="2882034" y="33047"/>
                    <a:pt x="2856634" y="33047"/>
                    <a:pt x="2831234" y="34317"/>
                  </a:cubicBezTo>
                  <a:cubicBezTo>
                    <a:pt x="2802024" y="35587"/>
                    <a:pt x="2774084" y="38127"/>
                    <a:pt x="2746144" y="39397"/>
                  </a:cubicBezTo>
                  <a:cubicBezTo>
                    <a:pt x="2716934" y="41937"/>
                    <a:pt x="2688994" y="44477"/>
                    <a:pt x="2659784" y="47017"/>
                  </a:cubicBezTo>
                  <a:cubicBezTo>
                    <a:pt x="2648354" y="48287"/>
                    <a:pt x="2636924" y="48287"/>
                    <a:pt x="2624224" y="49557"/>
                  </a:cubicBezTo>
                  <a:lnTo>
                    <a:pt x="2587394" y="49557"/>
                  </a:lnTo>
                  <a:cubicBezTo>
                    <a:pt x="2545484" y="52097"/>
                    <a:pt x="2504844" y="55907"/>
                    <a:pt x="2462934" y="58447"/>
                  </a:cubicBezTo>
                  <a:cubicBezTo>
                    <a:pt x="2437534" y="59717"/>
                    <a:pt x="2410864" y="60987"/>
                    <a:pt x="2385464" y="63527"/>
                  </a:cubicBezTo>
                  <a:cubicBezTo>
                    <a:pt x="2370224" y="64797"/>
                    <a:pt x="2353714" y="67337"/>
                    <a:pt x="2338474" y="68607"/>
                  </a:cubicBezTo>
                  <a:lnTo>
                    <a:pt x="2235604" y="76227"/>
                  </a:lnTo>
                  <a:cubicBezTo>
                    <a:pt x="2214014" y="77497"/>
                    <a:pt x="2193694" y="82577"/>
                    <a:pt x="2173374" y="83847"/>
                  </a:cubicBezTo>
                  <a:cubicBezTo>
                    <a:pt x="2141624" y="86387"/>
                    <a:pt x="2108604" y="87657"/>
                    <a:pt x="2076854" y="90197"/>
                  </a:cubicBezTo>
                  <a:cubicBezTo>
                    <a:pt x="2069234" y="90197"/>
                    <a:pt x="2060344" y="91467"/>
                    <a:pt x="2052724" y="91467"/>
                  </a:cubicBezTo>
                  <a:cubicBezTo>
                    <a:pt x="2024784" y="94007"/>
                    <a:pt x="1998114" y="96547"/>
                    <a:pt x="1970174" y="99087"/>
                  </a:cubicBezTo>
                  <a:cubicBezTo>
                    <a:pt x="1954934" y="100357"/>
                    <a:pt x="1938424" y="102897"/>
                    <a:pt x="1923184" y="104167"/>
                  </a:cubicBezTo>
                  <a:cubicBezTo>
                    <a:pt x="1904134" y="105437"/>
                    <a:pt x="1885084" y="106707"/>
                    <a:pt x="1867304" y="107977"/>
                  </a:cubicBezTo>
                  <a:cubicBezTo>
                    <a:pt x="1831744" y="111787"/>
                    <a:pt x="1794914" y="115597"/>
                    <a:pt x="1759354" y="119407"/>
                  </a:cubicBezTo>
                  <a:cubicBezTo>
                    <a:pt x="1753004" y="120677"/>
                    <a:pt x="1747924" y="124487"/>
                    <a:pt x="1741574" y="124487"/>
                  </a:cubicBezTo>
                  <a:cubicBezTo>
                    <a:pt x="1712364" y="127027"/>
                    <a:pt x="1683154" y="127027"/>
                    <a:pt x="1655214" y="130837"/>
                  </a:cubicBezTo>
                  <a:cubicBezTo>
                    <a:pt x="1639974" y="133377"/>
                    <a:pt x="1623464" y="127027"/>
                    <a:pt x="1609494" y="139727"/>
                  </a:cubicBezTo>
                  <a:cubicBezTo>
                    <a:pt x="1604414" y="143537"/>
                    <a:pt x="1590444" y="137187"/>
                    <a:pt x="1581554" y="138457"/>
                  </a:cubicBezTo>
                  <a:cubicBezTo>
                    <a:pt x="1545994" y="142267"/>
                    <a:pt x="1510434" y="147347"/>
                    <a:pt x="1476144" y="151157"/>
                  </a:cubicBezTo>
                  <a:cubicBezTo>
                    <a:pt x="1448204" y="154967"/>
                    <a:pt x="1421534" y="157507"/>
                    <a:pt x="1393594" y="161317"/>
                  </a:cubicBezTo>
                  <a:cubicBezTo>
                    <a:pt x="1383434" y="162587"/>
                    <a:pt x="1373274" y="166397"/>
                    <a:pt x="1364384" y="167667"/>
                  </a:cubicBezTo>
                  <a:cubicBezTo>
                    <a:pt x="1338984" y="170207"/>
                    <a:pt x="1313584" y="172747"/>
                    <a:pt x="1289454" y="175287"/>
                  </a:cubicBezTo>
                  <a:cubicBezTo>
                    <a:pt x="1289454" y="180367"/>
                    <a:pt x="1289454" y="182907"/>
                    <a:pt x="1288184" y="185447"/>
                  </a:cubicBezTo>
                  <a:cubicBezTo>
                    <a:pt x="1285644" y="182907"/>
                    <a:pt x="1283104" y="179097"/>
                    <a:pt x="1280564" y="174017"/>
                  </a:cubicBezTo>
                  <a:cubicBezTo>
                    <a:pt x="1275484" y="187987"/>
                    <a:pt x="1265324" y="179097"/>
                    <a:pt x="1257704" y="180367"/>
                  </a:cubicBezTo>
                  <a:cubicBezTo>
                    <a:pt x="1243734" y="182907"/>
                    <a:pt x="1228494" y="186717"/>
                    <a:pt x="1214524" y="187987"/>
                  </a:cubicBezTo>
                  <a:cubicBezTo>
                    <a:pt x="1189124" y="191797"/>
                    <a:pt x="1163724" y="194337"/>
                    <a:pt x="1138324" y="196877"/>
                  </a:cubicBezTo>
                  <a:cubicBezTo>
                    <a:pt x="1116734" y="199417"/>
                    <a:pt x="1095144" y="204497"/>
                    <a:pt x="1073554" y="208307"/>
                  </a:cubicBezTo>
                  <a:cubicBezTo>
                    <a:pt x="1036724" y="214657"/>
                    <a:pt x="998624" y="218467"/>
                    <a:pt x="961794" y="224817"/>
                  </a:cubicBezTo>
                  <a:cubicBezTo>
                    <a:pt x="936394" y="228627"/>
                    <a:pt x="910994" y="234977"/>
                    <a:pt x="884324" y="238787"/>
                  </a:cubicBezTo>
                  <a:cubicBezTo>
                    <a:pt x="857654" y="243867"/>
                    <a:pt x="829714" y="247677"/>
                    <a:pt x="803044" y="252757"/>
                  </a:cubicBezTo>
                  <a:cubicBezTo>
                    <a:pt x="783994" y="256567"/>
                    <a:pt x="764944" y="261647"/>
                    <a:pt x="745894" y="265457"/>
                  </a:cubicBezTo>
                  <a:cubicBezTo>
                    <a:pt x="707794" y="271807"/>
                    <a:pt x="668424" y="278157"/>
                    <a:pt x="630324" y="284507"/>
                  </a:cubicBezTo>
                  <a:cubicBezTo>
                    <a:pt x="616354" y="287047"/>
                    <a:pt x="603654" y="292127"/>
                    <a:pt x="589684" y="294667"/>
                  </a:cubicBezTo>
                  <a:cubicBezTo>
                    <a:pt x="565554" y="299747"/>
                    <a:pt x="541424" y="302287"/>
                    <a:pt x="517294" y="307367"/>
                  </a:cubicBezTo>
                  <a:cubicBezTo>
                    <a:pt x="499514" y="311177"/>
                    <a:pt x="483004" y="317527"/>
                    <a:pt x="466494" y="320067"/>
                  </a:cubicBezTo>
                  <a:cubicBezTo>
                    <a:pt x="430934" y="327687"/>
                    <a:pt x="395374" y="332767"/>
                    <a:pt x="359814" y="339117"/>
                  </a:cubicBezTo>
                  <a:cubicBezTo>
                    <a:pt x="344574" y="341657"/>
                    <a:pt x="329334" y="346737"/>
                    <a:pt x="314094" y="350547"/>
                  </a:cubicBezTo>
                  <a:cubicBezTo>
                    <a:pt x="289964" y="356897"/>
                    <a:pt x="264564" y="361977"/>
                    <a:pt x="240434" y="368327"/>
                  </a:cubicBezTo>
                  <a:cubicBezTo>
                    <a:pt x="234084" y="369597"/>
                    <a:pt x="227734" y="373407"/>
                    <a:pt x="220114" y="374677"/>
                  </a:cubicBezTo>
                  <a:cubicBezTo>
                    <a:pt x="212494" y="375947"/>
                    <a:pt x="204874" y="375947"/>
                    <a:pt x="197254" y="377217"/>
                  </a:cubicBezTo>
                  <a:cubicBezTo>
                    <a:pt x="182014" y="381027"/>
                    <a:pt x="166774" y="384837"/>
                    <a:pt x="152804" y="388647"/>
                  </a:cubicBezTo>
                  <a:cubicBezTo>
                    <a:pt x="122324" y="396267"/>
                    <a:pt x="107084" y="398807"/>
                    <a:pt x="93114" y="406427"/>
                  </a:cubicBezTo>
                  <a:cubicBezTo>
                    <a:pt x="80414" y="412777"/>
                    <a:pt x="62634" y="411507"/>
                    <a:pt x="57554" y="431827"/>
                  </a:cubicBezTo>
                  <a:cubicBezTo>
                    <a:pt x="55014" y="438177"/>
                    <a:pt x="48664" y="441987"/>
                    <a:pt x="60094" y="444527"/>
                  </a:cubicBezTo>
                  <a:cubicBezTo>
                    <a:pt x="61364" y="444527"/>
                    <a:pt x="63904" y="448337"/>
                    <a:pt x="62634" y="449607"/>
                  </a:cubicBezTo>
                  <a:cubicBezTo>
                    <a:pt x="60094" y="457227"/>
                    <a:pt x="57554" y="464847"/>
                    <a:pt x="55014" y="475007"/>
                  </a:cubicBezTo>
                  <a:cubicBezTo>
                    <a:pt x="55014" y="475007"/>
                    <a:pt x="57554" y="476277"/>
                    <a:pt x="60094" y="478817"/>
                  </a:cubicBezTo>
                  <a:cubicBezTo>
                    <a:pt x="52474" y="486437"/>
                    <a:pt x="52474" y="514377"/>
                    <a:pt x="57554" y="523267"/>
                  </a:cubicBezTo>
                  <a:cubicBezTo>
                    <a:pt x="60094" y="528347"/>
                    <a:pt x="61364" y="534697"/>
                    <a:pt x="62634" y="541047"/>
                  </a:cubicBezTo>
                  <a:cubicBezTo>
                    <a:pt x="47394" y="544857"/>
                    <a:pt x="65174" y="553747"/>
                    <a:pt x="60094" y="558827"/>
                  </a:cubicBezTo>
                  <a:cubicBezTo>
                    <a:pt x="62634" y="558827"/>
                    <a:pt x="65174" y="558827"/>
                    <a:pt x="68984" y="560097"/>
                  </a:cubicBezTo>
                  <a:cubicBezTo>
                    <a:pt x="66444" y="563907"/>
                    <a:pt x="63904" y="566447"/>
                    <a:pt x="62634" y="567717"/>
                  </a:cubicBezTo>
                  <a:cubicBezTo>
                    <a:pt x="65174" y="570257"/>
                    <a:pt x="68984" y="571527"/>
                    <a:pt x="71524" y="574067"/>
                  </a:cubicBezTo>
                  <a:cubicBezTo>
                    <a:pt x="57554" y="593117"/>
                    <a:pt x="57554" y="602007"/>
                    <a:pt x="74064" y="618517"/>
                  </a:cubicBezTo>
                  <a:cubicBezTo>
                    <a:pt x="75334" y="619787"/>
                    <a:pt x="77874" y="622327"/>
                    <a:pt x="77874" y="623597"/>
                  </a:cubicBezTo>
                  <a:cubicBezTo>
                    <a:pt x="74064" y="637567"/>
                    <a:pt x="75334" y="650267"/>
                    <a:pt x="84224" y="661697"/>
                  </a:cubicBezTo>
                  <a:cubicBezTo>
                    <a:pt x="84224" y="661697"/>
                    <a:pt x="82954" y="665507"/>
                    <a:pt x="80414" y="668047"/>
                  </a:cubicBezTo>
                  <a:cubicBezTo>
                    <a:pt x="84224" y="666777"/>
                    <a:pt x="86764" y="665507"/>
                    <a:pt x="89304" y="665507"/>
                  </a:cubicBezTo>
                  <a:lnTo>
                    <a:pt x="85494" y="688367"/>
                  </a:lnTo>
                  <a:lnTo>
                    <a:pt x="99464" y="688367"/>
                  </a:lnTo>
                  <a:cubicBezTo>
                    <a:pt x="103274" y="693447"/>
                    <a:pt x="107084" y="697257"/>
                    <a:pt x="107084" y="698527"/>
                  </a:cubicBezTo>
                  <a:cubicBezTo>
                    <a:pt x="110894" y="694717"/>
                    <a:pt x="113434" y="693447"/>
                    <a:pt x="114704" y="692177"/>
                  </a:cubicBezTo>
                  <a:cubicBezTo>
                    <a:pt x="121054" y="702337"/>
                    <a:pt x="126134" y="709957"/>
                    <a:pt x="129944" y="717577"/>
                  </a:cubicBezTo>
                  <a:cubicBezTo>
                    <a:pt x="128674" y="726467"/>
                    <a:pt x="126134" y="734087"/>
                    <a:pt x="124864" y="739167"/>
                  </a:cubicBezTo>
                  <a:cubicBezTo>
                    <a:pt x="118514" y="739167"/>
                    <a:pt x="112164" y="737897"/>
                    <a:pt x="108354" y="740437"/>
                  </a:cubicBezTo>
                  <a:cubicBezTo>
                    <a:pt x="104544" y="742977"/>
                    <a:pt x="104544" y="749327"/>
                    <a:pt x="102004" y="753137"/>
                  </a:cubicBezTo>
                  <a:cubicBezTo>
                    <a:pt x="102004" y="754407"/>
                    <a:pt x="110894" y="770917"/>
                    <a:pt x="109624" y="772187"/>
                  </a:cubicBezTo>
                  <a:cubicBezTo>
                    <a:pt x="108354" y="781077"/>
                    <a:pt x="105814" y="789967"/>
                    <a:pt x="104544" y="800127"/>
                  </a:cubicBezTo>
                  <a:cubicBezTo>
                    <a:pt x="109624" y="803937"/>
                    <a:pt x="115974" y="809017"/>
                    <a:pt x="121054" y="812827"/>
                  </a:cubicBezTo>
                  <a:cubicBezTo>
                    <a:pt x="112164" y="817907"/>
                    <a:pt x="105814" y="822987"/>
                    <a:pt x="99464" y="826797"/>
                  </a:cubicBezTo>
                  <a:cubicBezTo>
                    <a:pt x="102004" y="828067"/>
                    <a:pt x="103274" y="829337"/>
                    <a:pt x="105814" y="830607"/>
                  </a:cubicBezTo>
                  <a:cubicBezTo>
                    <a:pt x="107084" y="835687"/>
                    <a:pt x="109624" y="840767"/>
                    <a:pt x="109624" y="845847"/>
                  </a:cubicBezTo>
                  <a:cubicBezTo>
                    <a:pt x="109624" y="850927"/>
                    <a:pt x="105814" y="859817"/>
                    <a:pt x="108354" y="861087"/>
                  </a:cubicBezTo>
                  <a:cubicBezTo>
                    <a:pt x="119784" y="867437"/>
                    <a:pt x="113434" y="886487"/>
                    <a:pt x="128674" y="889027"/>
                  </a:cubicBezTo>
                  <a:cubicBezTo>
                    <a:pt x="129944" y="889027"/>
                    <a:pt x="129944" y="891567"/>
                    <a:pt x="132484" y="894107"/>
                  </a:cubicBezTo>
                  <a:cubicBezTo>
                    <a:pt x="128674" y="894107"/>
                    <a:pt x="126134" y="894107"/>
                    <a:pt x="121054" y="895377"/>
                  </a:cubicBezTo>
                  <a:cubicBezTo>
                    <a:pt x="135024" y="905537"/>
                    <a:pt x="131214" y="914427"/>
                    <a:pt x="126134" y="922047"/>
                  </a:cubicBezTo>
                  <a:cubicBezTo>
                    <a:pt x="121054" y="923317"/>
                    <a:pt x="117244" y="924587"/>
                    <a:pt x="113434" y="925857"/>
                  </a:cubicBezTo>
                  <a:cubicBezTo>
                    <a:pt x="114704" y="928397"/>
                    <a:pt x="114704" y="929667"/>
                    <a:pt x="115974" y="932207"/>
                  </a:cubicBezTo>
                  <a:cubicBezTo>
                    <a:pt x="117244" y="933477"/>
                    <a:pt x="123594" y="949987"/>
                    <a:pt x="123594" y="952527"/>
                  </a:cubicBezTo>
                  <a:cubicBezTo>
                    <a:pt x="121054" y="958877"/>
                    <a:pt x="119784" y="965227"/>
                    <a:pt x="118514" y="971577"/>
                  </a:cubicBezTo>
                  <a:cubicBezTo>
                    <a:pt x="126134" y="971577"/>
                    <a:pt x="132484" y="972847"/>
                    <a:pt x="135024" y="972847"/>
                  </a:cubicBezTo>
                  <a:cubicBezTo>
                    <a:pt x="132484" y="974117"/>
                    <a:pt x="128674" y="976657"/>
                    <a:pt x="126134" y="977927"/>
                  </a:cubicBezTo>
                  <a:cubicBezTo>
                    <a:pt x="127404" y="980467"/>
                    <a:pt x="128674" y="983007"/>
                    <a:pt x="131214" y="984277"/>
                  </a:cubicBezTo>
                  <a:cubicBezTo>
                    <a:pt x="141374" y="983007"/>
                    <a:pt x="151534" y="981737"/>
                    <a:pt x="162964" y="980467"/>
                  </a:cubicBezTo>
                  <a:cubicBezTo>
                    <a:pt x="161694" y="986817"/>
                    <a:pt x="160424" y="991897"/>
                    <a:pt x="157884" y="996977"/>
                  </a:cubicBezTo>
                  <a:cubicBezTo>
                    <a:pt x="164234" y="996977"/>
                    <a:pt x="171854" y="998247"/>
                    <a:pt x="178204" y="998247"/>
                  </a:cubicBezTo>
                  <a:lnTo>
                    <a:pt x="178204" y="1004597"/>
                  </a:lnTo>
                  <a:cubicBezTo>
                    <a:pt x="169314" y="1005867"/>
                    <a:pt x="160424" y="1008407"/>
                    <a:pt x="152804" y="1009677"/>
                  </a:cubicBezTo>
                  <a:cubicBezTo>
                    <a:pt x="184554" y="1024917"/>
                    <a:pt x="213764" y="1010947"/>
                    <a:pt x="248054" y="1005867"/>
                  </a:cubicBezTo>
                  <a:cubicBezTo>
                    <a:pt x="254404" y="1012217"/>
                    <a:pt x="260754" y="1007137"/>
                    <a:pt x="265834" y="996977"/>
                  </a:cubicBezTo>
                  <a:cubicBezTo>
                    <a:pt x="272184" y="1005867"/>
                    <a:pt x="277264" y="1003327"/>
                    <a:pt x="289964" y="985547"/>
                  </a:cubicBezTo>
                  <a:cubicBezTo>
                    <a:pt x="291234" y="985547"/>
                    <a:pt x="292504" y="986817"/>
                    <a:pt x="293774" y="986817"/>
                  </a:cubicBezTo>
                  <a:cubicBezTo>
                    <a:pt x="292504" y="991897"/>
                    <a:pt x="289964" y="995707"/>
                    <a:pt x="288694" y="1000787"/>
                  </a:cubicBezTo>
                  <a:cubicBezTo>
                    <a:pt x="296314" y="998247"/>
                    <a:pt x="302664" y="996977"/>
                    <a:pt x="310284" y="994437"/>
                  </a:cubicBezTo>
                  <a:lnTo>
                    <a:pt x="336954" y="990627"/>
                  </a:lnTo>
                  <a:cubicBezTo>
                    <a:pt x="350924" y="988087"/>
                    <a:pt x="364894" y="986817"/>
                    <a:pt x="377594" y="984277"/>
                  </a:cubicBezTo>
                  <a:cubicBezTo>
                    <a:pt x="382674" y="983007"/>
                    <a:pt x="387754" y="979197"/>
                    <a:pt x="392834" y="977927"/>
                  </a:cubicBezTo>
                  <a:cubicBezTo>
                    <a:pt x="397914" y="976657"/>
                    <a:pt x="405534" y="972847"/>
                    <a:pt x="408074" y="975387"/>
                  </a:cubicBezTo>
                  <a:cubicBezTo>
                    <a:pt x="418234" y="984277"/>
                    <a:pt x="427124" y="994437"/>
                    <a:pt x="437284" y="1003327"/>
                  </a:cubicBezTo>
                  <a:cubicBezTo>
                    <a:pt x="438554" y="1000787"/>
                    <a:pt x="439824" y="996977"/>
                    <a:pt x="439824" y="996977"/>
                  </a:cubicBezTo>
                  <a:cubicBezTo>
                    <a:pt x="448714" y="999517"/>
                    <a:pt x="455064" y="1000787"/>
                    <a:pt x="463954" y="1003327"/>
                  </a:cubicBezTo>
                  <a:cubicBezTo>
                    <a:pt x="465224" y="1007137"/>
                    <a:pt x="467764" y="1012217"/>
                    <a:pt x="467764" y="1014757"/>
                  </a:cubicBezTo>
                  <a:cubicBezTo>
                    <a:pt x="481734" y="1016027"/>
                    <a:pt x="493164" y="1017297"/>
                    <a:pt x="503324" y="1018567"/>
                  </a:cubicBezTo>
                  <a:cubicBezTo>
                    <a:pt x="503324" y="1019837"/>
                    <a:pt x="504594" y="1021107"/>
                    <a:pt x="504594" y="1022377"/>
                  </a:cubicBezTo>
                  <a:lnTo>
                    <a:pt x="481734" y="1029997"/>
                  </a:lnTo>
                  <a:cubicBezTo>
                    <a:pt x="480464" y="1026187"/>
                    <a:pt x="479194" y="1024917"/>
                    <a:pt x="476654" y="1018567"/>
                  </a:cubicBezTo>
                  <a:cubicBezTo>
                    <a:pt x="477924" y="1032537"/>
                    <a:pt x="479194" y="1041427"/>
                    <a:pt x="479194" y="1052857"/>
                  </a:cubicBezTo>
                  <a:cubicBezTo>
                    <a:pt x="490624" y="1043967"/>
                    <a:pt x="505864" y="1054127"/>
                    <a:pt x="513484" y="1038887"/>
                  </a:cubicBezTo>
                  <a:cubicBezTo>
                    <a:pt x="513484" y="1037617"/>
                    <a:pt x="518564" y="1037617"/>
                    <a:pt x="519834" y="1038887"/>
                  </a:cubicBezTo>
                  <a:cubicBezTo>
                    <a:pt x="529994" y="1040157"/>
                    <a:pt x="540154" y="1041427"/>
                    <a:pt x="550314" y="1043967"/>
                  </a:cubicBezTo>
                  <a:cubicBezTo>
                    <a:pt x="549044" y="1041427"/>
                    <a:pt x="549044" y="1038887"/>
                    <a:pt x="547774" y="1036347"/>
                  </a:cubicBezTo>
                  <a:cubicBezTo>
                    <a:pt x="554124" y="1037617"/>
                    <a:pt x="559204" y="1038887"/>
                    <a:pt x="563014" y="1040157"/>
                  </a:cubicBezTo>
                  <a:cubicBezTo>
                    <a:pt x="563014" y="1041427"/>
                    <a:pt x="564284" y="1042697"/>
                    <a:pt x="564284" y="1043967"/>
                  </a:cubicBezTo>
                  <a:cubicBezTo>
                    <a:pt x="555394" y="1049047"/>
                    <a:pt x="546504" y="1055397"/>
                    <a:pt x="537614" y="1060477"/>
                  </a:cubicBezTo>
                  <a:cubicBezTo>
                    <a:pt x="523644" y="1069367"/>
                    <a:pt x="510944" y="1080797"/>
                    <a:pt x="496974" y="1084607"/>
                  </a:cubicBezTo>
                  <a:cubicBezTo>
                    <a:pt x="472844" y="1089687"/>
                    <a:pt x="448714" y="1098577"/>
                    <a:pt x="423314" y="1099847"/>
                  </a:cubicBezTo>
                  <a:lnTo>
                    <a:pt x="416964" y="1099847"/>
                  </a:lnTo>
                  <a:cubicBezTo>
                    <a:pt x="390294" y="1104927"/>
                    <a:pt x="364894" y="1110007"/>
                    <a:pt x="338224" y="1115087"/>
                  </a:cubicBezTo>
                  <a:cubicBezTo>
                    <a:pt x="334414" y="1116357"/>
                    <a:pt x="331874" y="1117627"/>
                    <a:pt x="328064" y="1117627"/>
                  </a:cubicBezTo>
                  <a:cubicBezTo>
                    <a:pt x="311554" y="1120167"/>
                    <a:pt x="295044" y="1121437"/>
                    <a:pt x="279804" y="1123977"/>
                  </a:cubicBezTo>
                  <a:cubicBezTo>
                    <a:pt x="263294" y="1127787"/>
                    <a:pt x="245514" y="1130327"/>
                    <a:pt x="229004" y="1136677"/>
                  </a:cubicBezTo>
                  <a:cubicBezTo>
                    <a:pt x="216304" y="1140487"/>
                    <a:pt x="199794" y="1139217"/>
                    <a:pt x="194714" y="1151917"/>
                  </a:cubicBezTo>
                  <a:cubicBezTo>
                    <a:pt x="189634" y="1151917"/>
                    <a:pt x="184554" y="1150647"/>
                    <a:pt x="182014" y="1151917"/>
                  </a:cubicBezTo>
                  <a:cubicBezTo>
                    <a:pt x="162964" y="1159537"/>
                    <a:pt x="143914" y="1167157"/>
                    <a:pt x="126134" y="1176047"/>
                  </a:cubicBezTo>
                  <a:cubicBezTo>
                    <a:pt x="119784" y="1181127"/>
                    <a:pt x="114704" y="1183667"/>
                    <a:pt x="112164" y="1188747"/>
                  </a:cubicBezTo>
                  <a:cubicBezTo>
                    <a:pt x="110894" y="1192557"/>
                    <a:pt x="114704" y="1198907"/>
                    <a:pt x="115974" y="1201447"/>
                  </a:cubicBezTo>
                  <a:cubicBezTo>
                    <a:pt x="113434" y="1202717"/>
                    <a:pt x="108354" y="1203987"/>
                    <a:pt x="108354" y="1205257"/>
                  </a:cubicBezTo>
                  <a:cubicBezTo>
                    <a:pt x="108354" y="1212877"/>
                    <a:pt x="108354" y="1220497"/>
                    <a:pt x="110894" y="1226847"/>
                  </a:cubicBezTo>
                  <a:cubicBezTo>
                    <a:pt x="114704" y="1235737"/>
                    <a:pt x="126134" y="1243357"/>
                    <a:pt x="113434" y="1254787"/>
                  </a:cubicBezTo>
                  <a:cubicBezTo>
                    <a:pt x="110894" y="1256057"/>
                    <a:pt x="113434" y="1262407"/>
                    <a:pt x="113434" y="1267487"/>
                  </a:cubicBezTo>
                  <a:cubicBezTo>
                    <a:pt x="117244" y="1266217"/>
                    <a:pt x="119784" y="1266217"/>
                    <a:pt x="123594" y="1266217"/>
                  </a:cubicBezTo>
                  <a:cubicBezTo>
                    <a:pt x="110894" y="1287807"/>
                    <a:pt x="110894" y="1295427"/>
                    <a:pt x="123594" y="1299237"/>
                  </a:cubicBezTo>
                  <a:cubicBezTo>
                    <a:pt x="123594" y="1306857"/>
                    <a:pt x="121054" y="1314477"/>
                    <a:pt x="123594" y="1319557"/>
                  </a:cubicBezTo>
                  <a:cubicBezTo>
                    <a:pt x="131214" y="1332257"/>
                    <a:pt x="141374" y="1344957"/>
                    <a:pt x="150264" y="1356387"/>
                  </a:cubicBezTo>
                  <a:cubicBezTo>
                    <a:pt x="148994" y="1357657"/>
                    <a:pt x="146454" y="1358927"/>
                    <a:pt x="145184" y="1358927"/>
                  </a:cubicBezTo>
                  <a:cubicBezTo>
                    <a:pt x="150264" y="1365277"/>
                    <a:pt x="155344" y="1371627"/>
                    <a:pt x="159154" y="1375437"/>
                  </a:cubicBezTo>
                  <a:cubicBezTo>
                    <a:pt x="154074" y="1383057"/>
                    <a:pt x="150264" y="1389407"/>
                    <a:pt x="145184" y="1395757"/>
                  </a:cubicBezTo>
                  <a:cubicBezTo>
                    <a:pt x="151534" y="1398297"/>
                    <a:pt x="155344" y="1399567"/>
                    <a:pt x="160424" y="1400837"/>
                  </a:cubicBezTo>
                  <a:cubicBezTo>
                    <a:pt x="151534" y="1403377"/>
                    <a:pt x="143914" y="1405917"/>
                    <a:pt x="132484" y="1410997"/>
                  </a:cubicBezTo>
                  <a:cubicBezTo>
                    <a:pt x="154074" y="1416077"/>
                    <a:pt x="155344" y="1431317"/>
                    <a:pt x="157884" y="1446557"/>
                  </a:cubicBezTo>
                  <a:cubicBezTo>
                    <a:pt x="157884" y="1447827"/>
                    <a:pt x="164234" y="1449097"/>
                    <a:pt x="168044" y="1450367"/>
                  </a:cubicBezTo>
                  <a:cubicBezTo>
                    <a:pt x="168044" y="1452907"/>
                    <a:pt x="165504" y="1456717"/>
                    <a:pt x="166774" y="1459257"/>
                  </a:cubicBezTo>
                  <a:cubicBezTo>
                    <a:pt x="171854" y="1465607"/>
                    <a:pt x="180744" y="1469417"/>
                    <a:pt x="182014" y="1477037"/>
                  </a:cubicBezTo>
                  <a:cubicBezTo>
                    <a:pt x="189634" y="1498627"/>
                    <a:pt x="203604" y="1494817"/>
                    <a:pt x="218844" y="1489737"/>
                  </a:cubicBezTo>
                  <a:lnTo>
                    <a:pt x="226464" y="1501167"/>
                  </a:lnTo>
                  <a:cubicBezTo>
                    <a:pt x="229004" y="1499897"/>
                    <a:pt x="231544" y="1497357"/>
                    <a:pt x="232814" y="1496087"/>
                  </a:cubicBezTo>
                  <a:cubicBezTo>
                    <a:pt x="234084" y="1503707"/>
                    <a:pt x="246784" y="1512597"/>
                    <a:pt x="250594" y="1507517"/>
                  </a:cubicBezTo>
                  <a:cubicBezTo>
                    <a:pt x="259484" y="1494817"/>
                    <a:pt x="269644" y="1502437"/>
                    <a:pt x="279804" y="1503707"/>
                  </a:cubicBezTo>
                  <a:cubicBezTo>
                    <a:pt x="284884" y="1504977"/>
                    <a:pt x="292504" y="1506247"/>
                    <a:pt x="295044" y="1503707"/>
                  </a:cubicBezTo>
                  <a:cubicBezTo>
                    <a:pt x="301394" y="1497357"/>
                    <a:pt x="320444" y="1503707"/>
                    <a:pt x="315364" y="1485927"/>
                  </a:cubicBezTo>
                  <a:cubicBezTo>
                    <a:pt x="314094" y="1482117"/>
                    <a:pt x="309014" y="1478307"/>
                    <a:pt x="303934" y="1474497"/>
                  </a:cubicBezTo>
                  <a:lnTo>
                    <a:pt x="340764" y="1474497"/>
                  </a:lnTo>
                  <a:cubicBezTo>
                    <a:pt x="342034" y="1478307"/>
                    <a:pt x="342034" y="1483387"/>
                    <a:pt x="343304" y="1487197"/>
                  </a:cubicBezTo>
                  <a:cubicBezTo>
                    <a:pt x="336954" y="1488467"/>
                    <a:pt x="330604" y="1489737"/>
                    <a:pt x="324254" y="1492277"/>
                  </a:cubicBezTo>
                  <a:cubicBezTo>
                    <a:pt x="324254" y="1493547"/>
                    <a:pt x="325524" y="1494817"/>
                    <a:pt x="325524" y="1497357"/>
                  </a:cubicBezTo>
                  <a:cubicBezTo>
                    <a:pt x="328064" y="1497357"/>
                    <a:pt x="331874" y="1496087"/>
                    <a:pt x="334414" y="1496087"/>
                  </a:cubicBezTo>
                  <a:cubicBezTo>
                    <a:pt x="344574" y="1499897"/>
                    <a:pt x="358544" y="1489737"/>
                    <a:pt x="367434" y="1502437"/>
                  </a:cubicBezTo>
                  <a:cubicBezTo>
                    <a:pt x="383944" y="1525297"/>
                    <a:pt x="413154" y="1531647"/>
                    <a:pt x="439824" y="1518947"/>
                  </a:cubicBezTo>
                  <a:cubicBezTo>
                    <a:pt x="442364" y="1517677"/>
                    <a:pt x="447444" y="1521487"/>
                    <a:pt x="451254" y="1522757"/>
                  </a:cubicBezTo>
                  <a:cubicBezTo>
                    <a:pt x="452524" y="1522757"/>
                    <a:pt x="452524" y="1522757"/>
                    <a:pt x="453794" y="1524027"/>
                  </a:cubicBezTo>
                  <a:cubicBezTo>
                    <a:pt x="455064" y="1521487"/>
                    <a:pt x="455064" y="1518947"/>
                    <a:pt x="455064" y="1520217"/>
                  </a:cubicBezTo>
                  <a:cubicBezTo>
                    <a:pt x="463954" y="1520217"/>
                    <a:pt x="472844" y="1522757"/>
                    <a:pt x="481734" y="1521487"/>
                  </a:cubicBezTo>
                  <a:cubicBezTo>
                    <a:pt x="495704" y="1520217"/>
                    <a:pt x="509674" y="1515137"/>
                    <a:pt x="523644" y="1513867"/>
                  </a:cubicBezTo>
                  <a:cubicBezTo>
                    <a:pt x="545234" y="1511327"/>
                    <a:pt x="566824" y="1511327"/>
                    <a:pt x="588414" y="1506247"/>
                  </a:cubicBezTo>
                  <a:cubicBezTo>
                    <a:pt x="597304" y="1503707"/>
                    <a:pt x="603654" y="1504977"/>
                    <a:pt x="610004" y="1507517"/>
                  </a:cubicBezTo>
                  <a:cubicBezTo>
                    <a:pt x="570634" y="1524027"/>
                    <a:pt x="531264" y="1540537"/>
                    <a:pt x="491894" y="1555777"/>
                  </a:cubicBezTo>
                  <a:cubicBezTo>
                    <a:pt x="491894" y="1557047"/>
                    <a:pt x="493164" y="1558317"/>
                    <a:pt x="493164" y="1559587"/>
                  </a:cubicBezTo>
                  <a:cubicBezTo>
                    <a:pt x="495704" y="1559587"/>
                    <a:pt x="498244" y="1560857"/>
                    <a:pt x="503324" y="1562127"/>
                  </a:cubicBezTo>
                  <a:cubicBezTo>
                    <a:pt x="494434" y="1565937"/>
                    <a:pt x="490624" y="1567207"/>
                    <a:pt x="484274" y="1569747"/>
                  </a:cubicBezTo>
                  <a:cubicBezTo>
                    <a:pt x="495704" y="1577367"/>
                    <a:pt x="480464" y="1586257"/>
                    <a:pt x="486814" y="1596417"/>
                  </a:cubicBezTo>
                  <a:cubicBezTo>
                    <a:pt x="491894" y="1606577"/>
                    <a:pt x="488084" y="1621817"/>
                    <a:pt x="510944" y="1618007"/>
                  </a:cubicBezTo>
                  <a:cubicBezTo>
                    <a:pt x="488084" y="1629437"/>
                    <a:pt x="486814" y="1645947"/>
                    <a:pt x="502054" y="1663727"/>
                  </a:cubicBezTo>
                  <a:cubicBezTo>
                    <a:pt x="504594" y="1666267"/>
                    <a:pt x="505864" y="1671347"/>
                    <a:pt x="504594" y="1673887"/>
                  </a:cubicBezTo>
                  <a:cubicBezTo>
                    <a:pt x="502054" y="1682777"/>
                    <a:pt x="498244" y="1690397"/>
                    <a:pt x="495704" y="1696747"/>
                  </a:cubicBezTo>
                  <a:cubicBezTo>
                    <a:pt x="486814" y="1696747"/>
                    <a:pt x="481734" y="1695477"/>
                    <a:pt x="476654" y="1695477"/>
                  </a:cubicBezTo>
                  <a:cubicBezTo>
                    <a:pt x="463954" y="1696747"/>
                    <a:pt x="451254" y="1699287"/>
                    <a:pt x="438554" y="1701827"/>
                  </a:cubicBezTo>
                  <a:cubicBezTo>
                    <a:pt x="397914" y="1709447"/>
                    <a:pt x="356004" y="1717067"/>
                    <a:pt x="315364" y="1724687"/>
                  </a:cubicBezTo>
                  <a:cubicBezTo>
                    <a:pt x="281074" y="1731037"/>
                    <a:pt x="248054" y="1743737"/>
                    <a:pt x="213764" y="1746277"/>
                  </a:cubicBezTo>
                  <a:cubicBezTo>
                    <a:pt x="189634" y="1747547"/>
                    <a:pt x="168044" y="1760247"/>
                    <a:pt x="145184" y="1761517"/>
                  </a:cubicBezTo>
                  <a:cubicBezTo>
                    <a:pt x="129944" y="1762787"/>
                    <a:pt x="114704" y="1769137"/>
                    <a:pt x="100734" y="1775487"/>
                  </a:cubicBezTo>
                  <a:cubicBezTo>
                    <a:pt x="93114" y="1778027"/>
                    <a:pt x="86764" y="1784377"/>
                    <a:pt x="80414" y="1788187"/>
                  </a:cubicBezTo>
                  <a:cubicBezTo>
                    <a:pt x="79144" y="1788187"/>
                    <a:pt x="75334" y="1786917"/>
                    <a:pt x="74064" y="1788187"/>
                  </a:cubicBezTo>
                  <a:cubicBezTo>
                    <a:pt x="63904" y="1793267"/>
                    <a:pt x="55014" y="1798347"/>
                    <a:pt x="44854" y="1802157"/>
                  </a:cubicBezTo>
                  <a:cubicBezTo>
                    <a:pt x="37234" y="1805967"/>
                    <a:pt x="30884" y="1809777"/>
                    <a:pt x="23264" y="1813587"/>
                  </a:cubicBezTo>
                  <a:cubicBezTo>
                    <a:pt x="23264" y="1814857"/>
                    <a:pt x="24534" y="1816127"/>
                    <a:pt x="24534" y="1817397"/>
                  </a:cubicBezTo>
                  <a:cubicBezTo>
                    <a:pt x="21994" y="1817397"/>
                    <a:pt x="18184" y="1816127"/>
                    <a:pt x="14374" y="1814857"/>
                  </a:cubicBezTo>
                  <a:cubicBezTo>
                    <a:pt x="15644" y="1822477"/>
                    <a:pt x="16914" y="1827557"/>
                    <a:pt x="18184" y="1833907"/>
                  </a:cubicBezTo>
                  <a:cubicBezTo>
                    <a:pt x="16914" y="1833907"/>
                    <a:pt x="16914" y="1833907"/>
                    <a:pt x="15644" y="1835177"/>
                  </a:cubicBezTo>
                  <a:cubicBezTo>
                    <a:pt x="14374" y="1832637"/>
                    <a:pt x="13104" y="1830097"/>
                    <a:pt x="11834" y="1828827"/>
                  </a:cubicBezTo>
                  <a:cubicBezTo>
                    <a:pt x="404" y="1841527"/>
                    <a:pt x="-7216" y="1852957"/>
                    <a:pt x="10564" y="1860577"/>
                  </a:cubicBezTo>
                  <a:cubicBezTo>
                    <a:pt x="9294" y="1866927"/>
                    <a:pt x="9294" y="1872007"/>
                    <a:pt x="9294" y="1875817"/>
                  </a:cubicBezTo>
                  <a:lnTo>
                    <a:pt x="13104" y="1902487"/>
                  </a:lnTo>
                  <a:cubicBezTo>
                    <a:pt x="14374" y="1913917"/>
                    <a:pt x="11834" y="1925347"/>
                    <a:pt x="25804" y="1929157"/>
                  </a:cubicBezTo>
                  <a:cubicBezTo>
                    <a:pt x="21994" y="1935507"/>
                    <a:pt x="21994" y="1964717"/>
                    <a:pt x="27074" y="1965987"/>
                  </a:cubicBezTo>
                  <a:cubicBezTo>
                    <a:pt x="35964" y="1969797"/>
                    <a:pt x="38504" y="1981227"/>
                    <a:pt x="46124" y="1986307"/>
                  </a:cubicBezTo>
                  <a:cubicBezTo>
                    <a:pt x="47394" y="1987577"/>
                    <a:pt x="48664" y="1990117"/>
                    <a:pt x="48664" y="1990117"/>
                  </a:cubicBezTo>
                  <a:cubicBezTo>
                    <a:pt x="38504" y="2001547"/>
                    <a:pt x="53744" y="1996467"/>
                    <a:pt x="56284" y="2001547"/>
                  </a:cubicBezTo>
                  <a:cubicBezTo>
                    <a:pt x="53744" y="2007897"/>
                    <a:pt x="48664" y="2014247"/>
                    <a:pt x="47394" y="2021867"/>
                  </a:cubicBezTo>
                  <a:cubicBezTo>
                    <a:pt x="46124" y="2029487"/>
                    <a:pt x="47394" y="2035837"/>
                    <a:pt x="58824" y="2032027"/>
                  </a:cubicBezTo>
                  <a:cubicBezTo>
                    <a:pt x="57554" y="2043457"/>
                    <a:pt x="56284" y="2053617"/>
                    <a:pt x="55014" y="2065047"/>
                  </a:cubicBezTo>
                  <a:cubicBezTo>
                    <a:pt x="56284" y="2065047"/>
                    <a:pt x="57554" y="2063777"/>
                    <a:pt x="57554" y="2063777"/>
                  </a:cubicBezTo>
                  <a:cubicBezTo>
                    <a:pt x="61364" y="2072667"/>
                    <a:pt x="63904" y="2080287"/>
                    <a:pt x="67714" y="2087907"/>
                  </a:cubicBezTo>
                  <a:cubicBezTo>
                    <a:pt x="74064" y="2087907"/>
                    <a:pt x="80414" y="2089177"/>
                    <a:pt x="88034" y="2090447"/>
                  </a:cubicBezTo>
                  <a:lnTo>
                    <a:pt x="88034" y="2094257"/>
                  </a:lnTo>
                  <a:cubicBezTo>
                    <a:pt x="84224" y="2095527"/>
                    <a:pt x="80414" y="2096797"/>
                    <a:pt x="76604" y="2098067"/>
                  </a:cubicBezTo>
                  <a:cubicBezTo>
                    <a:pt x="77874" y="2099337"/>
                    <a:pt x="80414" y="2099337"/>
                    <a:pt x="80414" y="2099337"/>
                  </a:cubicBezTo>
                  <a:cubicBezTo>
                    <a:pt x="81684" y="2118387"/>
                    <a:pt x="98194" y="2115847"/>
                    <a:pt x="109624" y="2120927"/>
                  </a:cubicBezTo>
                  <a:cubicBezTo>
                    <a:pt x="114704" y="2123467"/>
                    <a:pt x="121054" y="2124737"/>
                    <a:pt x="124864" y="2123467"/>
                  </a:cubicBezTo>
                  <a:cubicBezTo>
                    <a:pt x="132484" y="2119657"/>
                    <a:pt x="137564" y="2120927"/>
                    <a:pt x="137564" y="2128547"/>
                  </a:cubicBezTo>
                  <a:cubicBezTo>
                    <a:pt x="137564" y="2132357"/>
                    <a:pt x="135024" y="2137437"/>
                    <a:pt x="133754" y="2139977"/>
                  </a:cubicBezTo>
                  <a:cubicBezTo>
                    <a:pt x="142644" y="2139977"/>
                    <a:pt x="156614" y="2143787"/>
                    <a:pt x="164234" y="2138707"/>
                  </a:cubicBezTo>
                  <a:cubicBezTo>
                    <a:pt x="182014" y="2127277"/>
                    <a:pt x="198524" y="2137437"/>
                    <a:pt x="215034" y="2133627"/>
                  </a:cubicBezTo>
                  <a:cubicBezTo>
                    <a:pt x="223924" y="2131087"/>
                    <a:pt x="231544" y="2131087"/>
                    <a:pt x="244244" y="2128547"/>
                  </a:cubicBezTo>
                  <a:cubicBezTo>
                    <a:pt x="250594" y="2133627"/>
                    <a:pt x="256944" y="2132357"/>
                    <a:pt x="258214" y="2126007"/>
                  </a:cubicBezTo>
                  <a:cubicBezTo>
                    <a:pt x="268374" y="2126007"/>
                    <a:pt x="277264" y="2126007"/>
                    <a:pt x="286154" y="2124737"/>
                  </a:cubicBezTo>
                  <a:cubicBezTo>
                    <a:pt x="300124" y="2122197"/>
                    <a:pt x="312824" y="2118387"/>
                    <a:pt x="326794" y="2117117"/>
                  </a:cubicBezTo>
                  <a:cubicBezTo>
                    <a:pt x="335684" y="2115847"/>
                    <a:pt x="345844" y="2118387"/>
                    <a:pt x="356004" y="2117117"/>
                  </a:cubicBezTo>
                  <a:cubicBezTo>
                    <a:pt x="361084" y="2115847"/>
                    <a:pt x="364894" y="2108227"/>
                    <a:pt x="369974" y="2104417"/>
                  </a:cubicBezTo>
                  <a:cubicBezTo>
                    <a:pt x="375054" y="2117117"/>
                    <a:pt x="385214" y="2118387"/>
                    <a:pt x="401724" y="2109497"/>
                  </a:cubicBezTo>
                  <a:cubicBezTo>
                    <a:pt x="395374" y="2104417"/>
                    <a:pt x="387754" y="2100607"/>
                    <a:pt x="381404" y="2096797"/>
                  </a:cubicBezTo>
                  <a:cubicBezTo>
                    <a:pt x="387754" y="2094257"/>
                    <a:pt x="392834" y="2090447"/>
                    <a:pt x="397914" y="2089177"/>
                  </a:cubicBezTo>
                  <a:cubicBezTo>
                    <a:pt x="402994" y="2089177"/>
                    <a:pt x="406804" y="2090447"/>
                    <a:pt x="410614" y="2090447"/>
                  </a:cubicBezTo>
                  <a:cubicBezTo>
                    <a:pt x="414424" y="2090447"/>
                    <a:pt x="418234" y="2090447"/>
                    <a:pt x="422044" y="2089177"/>
                  </a:cubicBezTo>
                  <a:cubicBezTo>
                    <a:pt x="425854" y="2087907"/>
                    <a:pt x="428394" y="2086637"/>
                    <a:pt x="430934" y="2084097"/>
                  </a:cubicBezTo>
                  <a:cubicBezTo>
                    <a:pt x="430934" y="2087907"/>
                    <a:pt x="432204" y="2092987"/>
                    <a:pt x="432204" y="2096797"/>
                  </a:cubicBezTo>
                  <a:cubicBezTo>
                    <a:pt x="432204" y="2100607"/>
                    <a:pt x="429664" y="2104417"/>
                    <a:pt x="428394" y="2108227"/>
                  </a:cubicBezTo>
                  <a:cubicBezTo>
                    <a:pt x="432204" y="2108227"/>
                    <a:pt x="436014" y="2108227"/>
                    <a:pt x="441094" y="2106957"/>
                  </a:cubicBezTo>
                  <a:cubicBezTo>
                    <a:pt x="446174" y="2114577"/>
                    <a:pt x="432204" y="2131087"/>
                    <a:pt x="451254" y="2132357"/>
                  </a:cubicBezTo>
                  <a:cubicBezTo>
                    <a:pt x="449984" y="2137437"/>
                    <a:pt x="448714" y="2141247"/>
                    <a:pt x="447444" y="2146327"/>
                  </a:cubicBezTo>
                  <a:cubicBezTo>
                    <a:pt x="455064" y="2146327"/>
                    <a:pt x="462684" y="2147597"/>
                    <a:pt x="474114" y="2148867"/>
                  </a:cubicBezTo>
                  <a:cubicBezTo>
                    <a:pt x="469034" y="2155217"/>
                    <a:pt x="465224" y="2160297"/>
                    <a:pt x="460144" y="2165377"/>
                  </a:cubicBezTo>
                  <a:cubicBezTo>
                    <a:pt x="463954" y="2164107"/>
                    <a:pt x="467764" y="2164107"/>
                    <a:pt x="475384" y="2162837"/>
                  </a:cubicBezTo>
                  <a:cubicBezTo>
                    <a:pt x="458874" y="2178077"/>
                    <a:pt x="476654" y="2179347"/>
                    <a:pt x="483004" y="2188237"/>
                  </a:cubicBezTo>
                  <a:cubicBezTo>
                    <a:pt x="486814" y="2178077"/>
                    <a:pt x="489354" y="2171727"/>
                    <a:pt x="490624" y="2166647"/>
                  </a:cubicBezTo>
                  <a:cubicBezTo>
                    <a:pt x="496974" y="2172997"/>
                    <a:pt x="504594" y="2180617"/>
                    <a:pt x="512214" y="2189507"/>
                  </a:cubicBezTo>
                  <a:cubicBezTo>
                    <a:pt x="513484" y="2189507"/>
                    <a:pt x="516024" y="2186967"/>
                    <a:pt x="517294" y="2188237"/>
                  </a:cubicBezTo>
                  <a:cubicBezTo>
                    <a:pt x="531264" y="2194587"/>
                    <a:pt x="537614" y="2188237"/>
                    <a:pt x="542694" y="2175537"/>
                  </a:cubicBezTo>
                  <a:cubicBezTo>
                    <a:pt x="543964" y="2172997"/>
                    <a:pt x="550314" y="2171727"/>
                    <a:pt x="551584" y="2170457"/>
                  </a:cubicBezTo>
                  <a:cubicBezTo>
                    <a:pt x="549044" y="2178077"/>
                    <a:pt x="545234" y="2185697"/>
                    <a:pt x="541424" y="2194587"/>
                  </a:cubicBezTo>
                  <a:cubicBezTo>
                    <a:pt x="526184" y="2197127"/>
                    <a:pt x="508404" y="2200937"/>
                    <a:pt x="490624" y="2204747"/>
                  </a:cubicBezTo>
                  <a:cubicBezTo>
                    <a:pt x="474114" y="2208557"/>
                    <a:pt x="457604" y="2214907"/>
                    <a:pt x="439824" y="2217447"/>
                  </a:cubicBezTo>
                  <a:cubicBezTo>
                    <a:pt x="415694" y="2221257"/>
                    <a:pt x="391564" y="2223797"/>
                    <a:pt x="366164" y="2227607"/>
                  </a:cubicBezTo>
                  <a:cubicBezTo>
                    <a:pt x="336954" y="2232687"/>
                    <a:pt x="307744" y="2237767"/>
                    <a:pt x="278534" y="2244117"/>
                  </a:cubicBezTo>
                  <a:cubicBezTo>
                    <a:pt x="254404" y="2249197"/>
                    <a:pt x="231544" y="2256817"/>
                    <a:pt x="207414" y="2261897"/>
                  </a:cubicBezTo>
                  <a:cubicBezTo>
                    <a:pt x="190904" y="2265707"/>
                    <a:pt x="174394" y="2266977"/>
                    <a:pt x="159154" y="2273327"/>
                  </a:cubicBezTo>
                  <a:cubicBezTo>
                    <a:pt x="143914" y="2279677"/>
                    <a:pt x="122324" y="2278407"/>
                    <a:pt x="117244" y="2299997"/>
                  </a:cubicBezTo>
                  <a:cubicBezTo>
                    <a:pt x="108354" y="2294917"/>
                    <a:pt x="102004" y="2297457"/>
                    <a:pt x="100734" y="2306347"/>
                  </a:cubicBezTo>
                  <a:cubicBezTo>
                    <a:pt x="100734" y="2308887"/>
                    <a:pt x="99464" y="2311427"/>
                    <a:pt x="96924" y="2311427"/>
                  </a:cubicBezTo>
                  <a:cubicBezTo>
                    <a:pt x="82954" y="2315237"/>
                    <a:pt x="86764" y="2322857"/>
                    <a:pt x="93114" y="2330477"/>
                  </a:cubicBezTo>
                  <a:cubicBezTo>
                    <a:pt x="100734" y="2339367"/>
                    <a:pt x="100734" y="2348257"/>
                    <a:pt x="99464" y="2358417"/>
                  </a:cubicBezTo>
                  <a:cubicBezTo>
                    <a:pt x="96924" y="2372387"/>
                    <a:pt x="94384" y="2387627"/>
                    <a:pt x="91844" y="2401597"/>
                  </a:cubicBezTo>
                  <a:cubicBezTo>
                    <a:pt x="91844" y="2405407"/>
                    <a:pt x="95654" y="2409217"/>
                    <a:pt x="98194" y="2413027"/>
                  </a:cubicBezTo>
                  <a:lnTo>
                    <a:pt x="102004" y="2420647"/>
                  </a:lnTo>
                  <a:lnTo>
                    <a:pt x="102004" y="2442237"/>
                  </a:lnTo>
                  <a:cubicBezTo>
                    <a:pt x="107084" y="2442237"/>
                    <a:pt x="113434" y="2440967"/>
                    <a:pt x="119784" y="2440967"/>
                  </a:cubicBezTo>
                  <a:cubicBezTo>
                    <a:pt x="119784" y="2440967"/>
                    <a:pt x="119784" y="2442237"/>
                    <a:pt x="121054" y="2442237"/>
                  </a:cubicBezTo>
                  <a:cubicBezTo>
                    <a:pt x="117244" y="2443507"/>
                    <a:pt x="114704" y="2444777"/>
                    <a:pt x="110894" y="2447317"/>
                  </a:cubicBezTo>
                  <a:cubicBezTo>
                    <a:pt x="118514" y="2456207"/>
                    <a:pt x="104544" y="2479067"/>
                    <a:pt x="135024" y="2473987"/>
                  </a:cubicBezTo>
                  <a:cubicBezTo>
                    <a:pt x="126134" y="2481607"/>
                    <a:pt x="121054" y="2486687"/>
                    <a:pt x="117244" y="2489227"/>
                  </a:cubicBezTo>
                  <a:cubicBezTo>
                    <a:pt x="119784" y="2495577"/>
                    <a:pt x="122324" y="2499387"/>
                    <a:pt x="123594" y="2503197"/>
                  </a:cubicBezTo>
                  <a:cubicBezTo>
                    <a:pt x="118514" y="2507007"/>
                    <a:pt x="114704" y="2510817"/>
                    <a:pt x="110894" y="2513357"/>
                  </a:cubicBezTo>
                  <a:cubicBezTo>
                    <a:pt x="115974" y="2518437"/>
                    <a:pt x="121054" y="2522247"/>
                    <a:pt x="123594" y="2526057"/>
                  </a:cubicBezTo>
                  <a:cubicBezTo>
                    <a:pt x="128674" y="2520977"/>
                    <a:pt x="133754" y="2515897"/>
                    <a:pt x="138834" y="2515897"/>
                  </a:cubicBezTo>
                  <a:cubicBezTo>
                    <a:pt x="143914" y="2515897"/>
                    <a:pt x="150264" y="2524787"/>
                    <a:pt x="156614" y="2529867"/>
                  </a:cubicBezTo>
                  <a:cubicBezTo>
                    <a:pt x="156614" y="2531137"/>
                    <a:pt x="152804" y="2532407"/>
                    <a:pt x="151534" y="2532407"/>
                  </a:cubicBezTo>
                  <a:cubicBezTo>
                    <a:pt x="142644" y="2522247"/>
                    <a:pt x="133754" y="2520977"/>
                    <a:pt x="124864" y="2532407"/>
                  </a:cubicBezTo>
                  <a:cubicBezTo>
                    <a:pt x="124864" y="2532407"/>
                    <a:pt x="123594" y="2532407"/>
                    <a:pt x="123594" y="2531137"/>
                  </a:cubicBezTo>
                  <a:cubicBezTo>
                    <a:pt x="123594" y="2529867"/>
                    <a:pt x="123594" y="2529867"/>
                    <a:pt x="122324" y="2528597"/>
                  </a:cubicBezTo>
                  <a:cubicBezTo>
                    <a:pt x="117244" y="2533677"/>
                    <a:pt x="118514" y="2537487"/>
                    <a:pt x="124864" y="2541297"/>
                  </a:cubicBezTo>
                  <a:cubicBezTo>
                    <a:pt x="133754" y="2546377"/>
                    <a:pt x="132484" y="2550187"/>
                    <a:pt x="127404" y="2556537"/>
                  </a:cubicBezTo>
                  <a:cubicBezTo>
                    <a:pt x="129944" y="2557807"/>
                    <a:pt x="133754" y="2560347"/>
                    <a:pt x="133754" y="2561617"/>
                  </a:cubicBezTo>
                  <a:cubicBezTo>
                    <a:pt x="133754" y="2567967"/>
                    <a:pt x="146454" y="2571777"/>
                    <a:pt x="136294" y="2579397"/>
                  </a:cubicBezTo>
                  <a:cubicBezTo>
                    <a:pt x="141374" y="2585747"/>
                    <a:pt x="143914" y="2592097"/>
                    <a:pt x="155344" y="2594637"/>
                  </a:cubicBezTo>
                  <a:cubicBezTo>
                    <a:pt x="165504" y="2597177"/>
                    <a:pt x="168044" y="2592097"/>
                    <a:pt x="174394" y="2590827"/>
                  </a:cubicBezTo>
                  <a:cubicBezTo>
                    <a:pt x="180744" y="2589557"/>
                    <a:pt x="188364" y="2593367"/>
                    <a:pt x="194714" y="2594637"/>
                  </a:cubicBezTo>
                  <a:cubicBezTo>
                    <a:pt x="197254" y="2594637"/>
                    <a:pt x="199794" y="2590827"/>
                    <a:pt x="199794" y="2589557"/>
                  </a:cubicBezTo>
                  <a:cubicBezTo>
                    <a:pt x="208684" y="2590827"/>
                    <a:pt x="217574" y="2593367"/>
                    <a:pt x="225194" y="2592097"/>
                  </a:cubicBezTo>
                  <a:cubicBezTo>
                    <a:pt x="236624" y="2590827"/>
                    <a:pt x="242974" y="2594637"/>
                    <a:pt x="244244" y="2604797"/>
                  </a:cubicBezTo>
                  <a:cubicBezTo>
                    <a:pt x="245514" y="2616227"/>
                    <a:pt x="251864" y="2617497"/>
                    <a:pt x="260754" y="2616227"/>
                  </a:cubicBezTo>
                  <a:cubicBezTo>
                    <a:pt x="268374" y="2614957"/>
                    <a:pt x="274724" y="2612417"/>
                    <a:pt x="282344" y="2611147"/>
                  </a:cubicBezTo>
                  <a:cubicBezTo>
                    <a:pt x="278534" y="2607337"/>
                    <a:pt x="273454" y="2603527"/>
                    <a:pt x="267104" y="2598447"/>
                  </a:cubicBezTo>
                  <a:cubicBezTo>
                    <a:pt x="273454" y="2597177"/>
                    <a:pt x="279804" y="2594637"/>
                    <a:pt x="284884" y="2594637"/>
                  </a:cubicBezTo>
                  <a:cubicBezTo>
                    <a:pt x="295044" y="2593367"/>
                    <a:pt x="303934" y="2592097"/>
                    <a:pt x="314094" y="2592097"/>
                  </a:cubicBezTo>
                  <a:cubicBezTo>
                    <a:pt x="317904" y="2592097"/>
                    <a:pt x="321714" y="2594637"/>
                    <a:pt x="325524" y="2598447"/>
                  </a:cubicBezTo>
                  <a:cubicBezTo>
                    <a:pt x="309014" y="2598447"/>
                    <a:pt x="293774" y="2598447"/>
                    <a:pt x="282344" y="2611147"/>
                  </a:cubicBezTo>
                  <a:cubicBezTo>
                    <a:pt x="286154" y="2612417"/>
                    <a:pt x="291234" y="2613687"/>
                    <a:pt x="295044" y="2613687"/>
                  </a:cubicBezTo>
                  <a:cubicBezTo>
                    <a:pt x="316634" y="2612417"/>
                    <a:pt x="339494" y="2611147"/>
                    <a:pt x="361084" y="2609877"/>
                  </a:cubicBezTo>
                  <a:cubicBezTo>
                    <a:pt x="382674" y="2608607"/>
                    <a:pt x="402994" y="2606067"/>
                    <a:pt x="425854" y="2604797"/>
                  </a:cubicBezTo>
                  <a:cubicBezTo>
                    <a:pt x="432204" y="2631467"/>
                    <a:pt x="438554" y="2656867"/>
                    <a:pt x="443634" y="2682267"/>
                  </a:cubicBezTo>
                  <a:cubicBezTo>
                    <a:pt x="441094" y="2683537"/>
                    <a:pt x="438554" y="2684807"/>
                    <a:pt x="436014" y="2684807"/>
                  </a:cubicBezTo>
                  <a:cubicBezTo>
                    <a:pt x="439824" y="2689887"/>
                    <a:pt x="444904" y="2694967"/>
                    <a:pt x="446174" y="2700047"/>
                  </a:cubicBezTo>
                  <a:cubicBezTo>
                    <a:pt x="447444" y="2707667"/>
                    <a:pt x="446174" y="2715287"/>
                    <a:pt x="446174" y="2720367"/>
                  </a:cubicBezTo>
                  <a:cubicBezTo>
                    <a:pt x="455064" y="2722907"/>
                    <a:pt x="460144" y="2724177"/>
                    <a:pt x="466494" y="2725447"/>
                  </a:cubicBezTo>
                  <a:cubicBezTo>
                    <a:pt x="465224" y="2725447"/>
                    <a:pt x="463954" y="2726717"/>
                    <a:pt x="461414" y="2726717"/>
                  </a:cubicBezTo>
                  <a:cubicBezTo>
                    <a:pt x="462684" y="2735607"/>
                    <a:pt x="465224" y="2745767"/>
                    <a:pt x="466494" y="2758467"/>
                  </a:cubicBezTo>
                  <a:lnTo>
                    <a:pt x="486814" y="2758467"/>
                  </a:lnTo>
                  <a:cubicBezTo>
                    <a:pt x="490624" y="2758467"/>
                    <a:pt x="494434" y="2761007"/>
                    <a:pt x="495704" y="2762277"/>
                  </a:cubicBezTo>
                  <a:cubicBezTo>
                    <a:pt x="500784" y="2777517"/>
                    <a:pt x="512214" y="2782597"/>
                    <a:pt x="527454" y="2778787"/>
                  </a:cubicBezTo>
                  <a:cubicBezTo>
                    <a:pt x="533804" y="2777517"/>
                    <a:pt x="541424" y="2777517"/>
                    <a:pt x="547774" y="2777517"/>
                  </a:cubicBezTo>
                  <a:lnTo>
                    <a:pt x="563014" y="2777517"/>
                  </a:lnTo>
                  <a:cubicBezTo>
                    <a:pt x="568094" y="2777517"/>
                    <a:pt x="573174" y="2776247"/>
                    <a:pt x="578254" y="2774977"/>
                  </a:cubicBezTo>
                  <a:cubicBezTo>
                    <a:pt x="579524" y="2771167"/>
                    <a:pt x="579524" y="2767357"/>
                    <a:pt x="580794" y="2762277"/>
                  </a:cubicBezTo>
                  <a:cubicBezTo>
                    <a:pt x="584604" y="2762277"/>
                    <a:pt x="587144" y="2761007"/>
                    <a:pt x="590954" y="2761007"/>
                  </a:cubicBezTo>
                  <a:cubicBezTo>
                    <a:pt x="615084" y="2758467"/>
                    <a:pt x="640484" y="2754657"/>
                    <a:pt x="665884" y="2752117"/>
                  </a:cubicBezTo>
                  <a:cubicBezTo>
                    <a:pt x="665884" y="2752117"/>
                    <a:pt x="667154" y="2754657"/>
                    <a:pt x="668424" y="2758467"/>
                  </a:cubicBezTo>
                  <a:cubicBezTo>
                    <a:pt x="664614" y="2759737"/>
                    <a:pt x="662074" y="2761007"/>
                    <a:pt x="659534" y="2762277"/>
                  </a:cubicBezTo>
                  <a:cubicBezTo>
                    <a:pt x="669694" y="2772437"/>
                    <a:pt x="683664" y="2773707"/>
                    <a:pt x="692554" y="2766087"/>
                  </a:cubicBezTo>
                  <a:cubicBezTo>
                    <a:pt x="687474" y="2762277"/>
                    <a:pt x="683664" y="2759737"/>
                    <a:pt x="677314" y="2755927"/>
                  </a:cubicBezTo>
                  <a:lnTo>
                    <a:pt x="681124" y="2752117"/>
                  </a:lnTo>
                  <a:lnTo>
                    <a:pt x="691284" y="2752117"/>
                  </a:lnTo>
                  <a:lnTo>
                    <a:pt x="691284" y="2750847"/>
                  </a:lnTo>
                  <a:cubicBezTo>
                    <a:pt x="696364" y="2752117"/>
                    <a:pt x="700174" y="2754657"/>
                    <a:pt x="705254" y="2750847"/>
                  </a:cubicBezTo>
                  <a:lnTo>
                    <a:pt x="710334" y="2750847"/>
                  </a:lnTo>
                  <a:lnTo>
                    <a:pt x="754784" y="2753387"/>
                  </a:lnTo>
                  <a:cubicBezTo>
                    <a:pt x="759864" y="2753387"/>
                    <a:pt x="762404" y="2752117"/>
                    <a:pt x="764944" y="2749577"/>
                  </a:cubicBezTo>
                  <a:cubicBezTo>
                    <a:pt x="771294" y="2759737"/>
                    <a:pt x="776374" y="2768627"/>
                    <a:pt x="782724" y="2780057"/>
                  </a:cubicBezTo>
                  <a:cubicBezTo>
                    <a:pt x="781454" y="2780057"/>
                    <a:pt x="778914" y="2781327"/>
                    <a:pt x="776374" y="2781327"/>
                  </a:cubicBezTo>
                  <a:cubicBezTo>
                    <a:pt x="792884" y="2807997"/>
                    <a:pt x="803044" y="2835937"/>
                    <a:pt x="787804" y="2866417"/>
                  </a:cubicBezTo>
                  <a:cubicBezTo>
                    <a:pt x="789074" y="2876577"/>
                    <a:pt x="791614" y="2886737"/>
                    <a:pt x="792884" y="2899437"/>
                  </a:cubicBezTo>
                  <a:lnTo>
                    <a:pt x="805584" y="2899437"/>
                  </a:lnTo>
                  <a:cubicBezTo>
                    <a:pt x="803044" y="2905787"/>
                    <a:pt x="800504" y="2909597"/>
                    <a:pt x="799234" y="2913407"/>
                  </a:cubicBezTo>
                  <a:cubicBezTo>
                    <a:pt x="799234" y="2919757"/>
                    <a:pt x="813204" y="2922297"/>
                    <a:pt x="803044" y="2931187"/>
                  </a:cubicBezTo>
                  <a:lnTo>
                    <a:pt x="805584" y="2936267"/>
                  </a:lnTo>
                  <a:cubicBezTo>
                    <a:pt x="818284" y="2952777"/>
                    <a:pt x="832254" y="2968017"/>
                    <a:pt x="846224" y="2987067"/>
                  </a:cubicBezTo>
                  <a:cubicBezTo>
                    <a:pt x="836064" y="2992147"/>
                    <a:pt x="827174" y="2997227"/>
                    <a:pt x="815744" y="3002307"/>
                  </a:cubicBezTo>
                  <a:cubicBezTo>
                    <a:pt x="827174" y="3003577"/>
                    <a:pt x="828444" y="3009927"/>
                    <a:pt x="824634" y="3018817"/>
                  </a:cubicBezTo>
                  <a:cubicBezTo>
                    <a:pt x="823364" y="3021357"/>
                    <a:pt x="825904" y="3027707"/>
                    <a:pt x="827174" y="3028977"/>
                  </a:cubicBezTo>
                  <a:cubicBezTo>
                    <a:pt x="841144" y="3032787"/>
                    <a:pt x="853844" y="3046757"/>
                    <a:pt x="870354" y="3041677"/>
                  </a:cubicBezTo>
                  <a:cubicBezTo>
                    <a:pt x="870354" y="3044217"/>
                    <a:pt x="869084" y="3048027"/>
                    <a:pt x="867814" y="3049297"/>
                  </a:cubicBezTo>
                  <a:cubicBezTo>
                    <a:pt x="857654" y="3054377"/>
                    <a:pt x="847494" y="3058187"/>
                    <a:pt x="837334" y="3063267"/>
                  </a:cubicBezTo>
                  <a:lnTo>
                    <a:pt x="852574" y="3070887"/>
                  </a:lnTo>
                  <a:cubicBezTo>
                    <a:pt x="855114" y="3067077"/>
                    <a:pt x="856384" y="3063267"/>
                    <a:pt x="858924" y="3059457"/>
                  </a:cubicBezTo>
                  <a:cubicBezTo>
                    <a:pt x="866544" y="3063267"/>
                    <a:pt x="872894" y="3065807"/>
                    <a:pt x="880514" y="3069617"/>
                  </a:cubicBezTo>
                  <a:cubicBezTo>
                    <a:pt x="876704" y="3072157"/>
                    <a:pt x="874164" y="3073427"/>
                    <a:pt x="871624" y="3074697"/>
                  </a:cubicBezTo>
                  <a:cubicBezTo>
                    <a:pt x="874164" y="3075967"/>
                    <a:pt x="876704" y="3078507"/>
                    <a:pt x="880514" y="3079777"/>
                  </a:cubicBezTo>
                  <a:cubicBezTo>
                    <a:pt x="884324" y="3081047"/>
                    <a:pt x="888134" y="3079777"/>
                    <a:pt x="890674" y="3081047"/>
                  </a:cubicBezTo>
                  <a:cubicBezTo>
                    <a:pt x="897024" y="3074697"/>
                    <a:pt x="902104" y="3067077"/>
                    <a:pt x="908454" y="3063267"/>
                  </a:cubicBezTo>
                  <a:cubicBezTo>
                    <a:pt x="916074" y="3059457"/>
                    <a:pt x="1123084" y="3037867"/>
                    <a:pt x="1130704" y="3036597"/>
                  </a:cubicBezTo>
                  <a:cubicBezTo>
                    <a:pt x="1140864" y="3035327"/>
                    <a:pt x="1152294" y="3036597"/>
                    <a:pt x="1162454" y="3037867"/>
                  </a:cubicBezTo>
                  <a:lnTo>
                    <a:pt x="1135784" y="3049297"/>
                  </a:lnTo>
                  <a:lnTo>
                    <a:pt x="1139594" y="3056917"/>
                  </a:lnTo>
                  <a:cubicBezTo>
                    <a:pt x="1152294" y="3055647"/>
                    <a:pt x="1162454" y="3055647"/>
                    <a:pt x="1172614" y="3053107"/>
                  </a:cubicBezTo>
                  <a:cubicBezTo>
                    <a:pt x="1178964" y="3051837"/>
                    <a:pt x="1189124" y="3053107"/>
                    <a:pt x="1190394" y="3042947"/>
                  </a:cubicBezTo>
                  <a:cubicBezTo>
                    <a:pt x="1199284" y="3049297"/>
                    <a:pt x="1208174" y="3050567"/>
                    <a:pt x="1219604" y="3045487"/>
                  </a:cubicBezTo>
                  <a:cubicBezTo>
                    <a:pt x="1225954" y="3042947"/>
                    <a:pt x="1233574" y="3042947"/>
                    <a:pt x="1239924" y="3041677"/>
                  </a:cubicBezTo>
                  <a:cubicBezTo>
                    <a:pt x="1255164" y="3040407"/>
                    <a:pt x="1270404" y="3039137"/>
                    <a:pt x="1285644" y="3036597"/>
                  </a:cubicBezTo>
                  <a:lnTo>
                    <a:pt x="1300884" y="3036597"/>
                  </a:lnTo>
                  <a:cubicBezTo>
                    <a:pt x="1302154" y="3034057"/>
                    <a:pt x="1302154" y="3030247"/>
                    <a:pt x="1302154" y="3030247"/>
                  </a:cubicBezTo>
                  <a:cubicBezTo>
                    <a:pt x="1316124" y="3030247"/>
                    <a:pt x="1327554" y="3031517"/>
                    <a:pt x="1340254" y="3031517"/>
                  </a:cubicBezTo>
                  <a:cubicBezTo>
                    <a:pt x="1354224" y="3031517"/>
                    <a:pt x="1360574" y="3022627"/>
                    <a:pt x="1355494" y="3008657"/>
                  </a:cubicBezTo>
                  <a:cubicBezTo>
                    <a:pt x="1359304" y="3008657"/>
                    <a:pt x="1364384" y="3009927"/>
                    <a:pt x="1366924" y="3009927"/>
                  </a:cubicBezTo>
                  <a:cubicBezTo>
                    <a:pt x="1368194" y="3015007"/>
                    <a:pt x="1366924" y="3021357"/>
                    <a:pt x="1369464" y="3022627"/>
                  </a:cubicBezTo>
                  <a:cubicBezTo>
                    <a:pt x="1373274" y="3025167"/>
                    <a:pt x="1379624" y="3025167"/>
                    <a:pt x="1384704" y="3023897"/>
                  </a:cubicBezTo>
                  <a:cubicBezTo>
                    <a:pt x="1391054" y="3022627"/>
                    <a:pt x="1398674" y="3016277"/>
                    <a:pt x="1401214" y="3018817"/>
                  </a:cubicBezTo>
                  <a:cubicBezTo>
                    <a:pt x="1413914" y="3028977"/>
                    <a:pt x="1422804" y="3020087"/>
                    <a:pt x="1429154" y="3015007"/>
                  </a:cubicBezTo>
                  <a:cubicBezTo>
                    <a:pt x="1434234" y="3016277"/>
                    <a:pt x="1436774" y="3020087"/>
                    <a:pt x="1439314" y="3018817"/>
                  </a:cubicBezTo>
                  <a:cubicBezTo>
                    <a:pt x="1445664" y="3017547"/>
                    <a:pt x="1453284" y="3016277"/>
                    <a:pt x="1459634" y="3015007"/>
                  </a:cubicBezTo>
                  <a:cubicBezTo>
                    <a:pt x="1473604" y="3011197"/>
                    <a:pt x="1488844" y="3008657"/>
                    <a:pt x="1502814" y="3008657"/>
                  </a:cubicBezTo>
                  <a:cubicBezTo>
                    <a:pt x="1521864" y="3007387"/>
                    <a:pt x="1539644" y="3002307"/>
                    <a:pt x="1558694" y="3001037"/>
                  </a:cubicBezTo>
                  <a:cubicBezTo>
                    <a:pt x="1567584" y="2999767"/>
                    <a:pt x="1576474" y="3002307"/>
                    <a:pt x="1585364" y="3003577"/>
                  </a:cubicBezTo>
                  <a:cubicBezTo>
                    <a:pt x="1587904" y="3003577"/>
                    <a:pt x="1591714" y="3003577"/>
                    <a:pt x="1591714" y="3002307"/>
                  </a:cubicBezTo>
                  <a:cubicBezTo>
                    <a:pt x="1591714" y="2989607"/>
                    <a:pt x="1612034" y="2995957"/>
                    <a:pt x="1609494" y="2981987"/>
                  </a:cubicBezTo>
                  <a:cubicBezTo>
                    <a:pt x="1612034" y="2983257"/>
                    <a:pt x="1614574" y="2983257"/>
                    <a:pt x="1615844" y="2985797"/>
                  </a:cubicBezTo>
                  <a:cubicBezTo>
                    <a:pt x="1619654" y="2989607"/>
                    <a:pt x="1622194" y="2993417"/>
                    <a:pt x="1626004" y="2997227"/>
                  </a:cubicBezTo>
                  <a:cubicBezTo>
                    <a:pt x="1626004" y="2992147"/>
                    <a:pt x="1626004" y="2988337"/>
                    <a:pt x="1624734" y="2983257"/>
                  </a:cubicBezTo>
                  <a:cubicBezTo>
                    <a:pt x="1637434" y="2989607"/>
                    <a:pt x="1650134" y="2995957"/>
                    <a:pt x="1659024" y="3001037"/>
                  </a:cubicBezTo>
                  <a:cubicBezTo>
                    <a:pt x="1667914" y="2994687"/>
                    <a:pt x="1675534" y="2992147"/>
                    <a:pt x="1680614" y="2985797"/>
                  </a:cubicBezTo>
                  <a:cubicBezTo>
                    <a:pt x="1685694" y="2978177"/>
                    <a:pt x="1684424" y="2976907"/>
                    <a:pt x="1693314" y="2983257"/>
                  </a:cubicBezTo>
                  <a:cubicBezTo>
                    <a:pt x="1692044" y="2984527"/>
                    <a:pt x="1689504" y="2985797"/>
                    <a:pt x="1686964" y="2988337"/>
                  </a:cubicBezTo>
                  <a:cubicBezTo>
                    <a:pt x="1702204" y="2984527"/>
                    <a:pt x="1716174" y="2976907"/>
                    <a:pt x="1731414" y="2978177"/>
                  </a:cubicBezTo>
                  <a:cubicBezTo>
                    <a:pt x="1746654" y="2978177"/>
                    <a:pt x="1761894" y="2980717"/>
                    <a:pt x="1775864" y="2971827"/>
                  </a:cubicBezTo>
                  <a:cubicBezTo>
                    <a:pt x="1777134" y="2975637"/>
                    <a:pt x="1777134" y="2979447"/>
                    <a:pt x="1779674" y="2980717"/>
                  </a:cubicBezTo>
                  <a:cubicBezTo>
                    <a:pt x="1783484" y="2983257"/>
                    <a:pt x="1789834" y="2984527"/>
                    <a:pt x="1791104" y="2983257"/>
                  </a:cubicBezTo>
                  <a:cubicBezTo>
                    <a:pt x="1798724" y="2971827"/>
                    <a:pt x="1811424" y="2973097"/>
                    <a:pt x="1819044" y="2979447"/>
                  </a:cubicBezTo>
                  <a:cubicBezTo>
                    <a:pt x="1829204" y="2987067"/>
                    <a:pt x="1835554" y="2980717"/>
                    <a:pt x="1844444" y="2979447"/>
                  </a:cubicBezTo>
                  <a:cubicBezTo>
                    <a:pt x="1836824" y="2975637"/>
                    <a:pt x="1830474" y="2971827"/>
                    <a:pt x="1824124" y="2969287"/>
                  </a:cubicBezTo>
                  <a:cubicBezTo>
                    <a:pt x="1825394" y="2968017"/>
                    <a:pt x="1825394" y="2966747"/>
                    <a:pt x="1826664" y="2965477"/>
                  </a:cubicBezTo>
                  <a:cubicBezTo>
                    <a:pt x="1830474" y="2966747"/>
                    <a:pt x="1835554" y="2968017"/>
                    <a:pt x="1839364" y="2970557"/>
                  </a:cubicBezTo>
                  <a:cubicBezTo>
                    <a:pt x="1840634" y="2965477"/>
                    <a:pt x="1843174" y="2961667"/>
                    <a:pt x="1844444" y="2957857"/>
                  </a:cubicBezTo>
                  <a:cubicBezTo>
                    <a:pt x="1857144" y="2964207"/>
                    <a:pt x="1868574" y="2969287"/>
                    <a:pt x="1882544" y="2960397"/>
                  </a:cubicBezTo>
                  <a:cubicBezTo>
                    <a:pt x="1885084" y="2959127"/>
                    <a:pt x="1895244" y="2951507"/>
                    <a:pt x="1892704" y="2964207"/>
                  </a:cubicBezTo>
                  <a:cubicBezTo>
                    <a:pt x="1886354" y="2968017"/>
                    <a:pt x="1880004" y="2971827"/>
                    <a:pt x="1873654" y="2974367"/>
                  </a:cubicBezTo>
                  <a:cubicBezTo>
                    <a:pt x="1873654" y="2975637"/>
                    <a:pt x="1874924" y="2975637"/>
                    <a:pt x="1874924" y="2976907"/>
                  </a:cubicBezTo>
                  <a:cubicBezTo>
                    <a:pt x="1882544" y="2975637"/>
                    <a:pt x="1891434" y="2974367"/>
                    <a:pt x="1900324" y="2973097"/>
                  </a:cubicBezTo>
                  <a:cubicBezTo>
                    <a:pt x="1897784" y="2969287"/>
                    <a:pt x="1896514" y="2966747"/>
                    <a:pt x="1895244" y="2964207"/>
                  </a:cubicBezTo>
                  <a:cubicBezTo>
                    <a:pt x="1904134" y="2965477"/>
                    <a:pt x="1914294" y="2966747"/>
                    <a:pt x="1923184" y="2965477"/>
                  </a:cubicBezTo>
                  <a:cubicBezTo>
                    <a:pt x="1942234" y="2964207"/>
                    <a:pt x="1956204" y="2945157"/>
                    <a:pt x="1979064" y="2952777"/>
                  </a:cubicBezTo>
                  <a:cubicBezTo>
                    <a:pt x="1986684" y="2955317"/>
                    <a:pt x="2004464" y="2952777"/>
                    <a:pt x="2005734" y="2936267"/>
                  </a:cubicBezTo>
                  <a:cubicBezTo>
                    <a:pt x="2005734" y="2940077"/>
                    <a:pt x="2005734" y="2945157"/>
                    <a:pt x="2007004" y="2947697"/>
                  </a:cubicBezTo>
                  <a:cubicBezTo>
                    <a:pt x="2019704" y="2943887"/>
                    <a:pt x="2031134" y="2940077"/>
                    <a:pt x="2043834" y="2936267"/>
                  </a:cubicBezTo>
                  <a:cubicBezTo>
                    <a:pt x="2043834" y="2937537"/>
                    <a:pt x="2041294" y="2941347"/>
                    <a:pt x="2042564" y="2943887"/>
                  </a:cubicBezTo>
                  <a:cubicBezTo>
                    <a:pt x="2042564" y="2947697"/>
                    <a:pt x="2045104" y="2951507"/>
                    <a:pt x="2047644" y="2954047"/>
                  </a:cubicBezTo>
                  <a:cubicBezTo>
                    <a:pt x="2048914" y="2955317"/>
                    <a:pt x="2055264" y="2954047"/>
                    <a:pt x="2055264" y="2952777"/>
                  </a:cubicBezTo>
                  <a:cubicBezTo>
                    <a:pt x="2057804" y="2941347"/>
                    <a:pt x="2066694" y="2942617"/>
                    <a:pt x="2075584" y="2942617"/>
                  </a:cubicBezTo>
                  <a:cubicBezTo>
                    <a:pt x="2083204" y="2942617"/>
                    <a:pt x="2092094" y="2941347"/>
                    <a:pt x="2100984" y="2940077"/>
                  </a:cubicBezTo>
                  <a:cubicBezTo>
                    <a:pt x="2104794" y="2933727"/>
                    <a:pt x="2107334" y="2923567"/>
                    <a:pt x="2120034" y="2936267"/>
                  </a:cubicBezTo>
                  <a:cubicBezTo>
                    <a:pt x="2125114" y="2941347"/>
                    <a:pt x="2137814" y="2940077"/>
                    <a:pt x="2139084" y="2929917"/>
                  </a:cubicBezTo>
                  <a:lnTo>
                    <a:pt x="2192424" y="2929917"/>
                  </a:lnTo>
                  <a:lnTo>
                    <a:pt x="2192424" y="2932457"/>
                  </a:lnTo>
                  <a:cubicBezTo>
                    <a:pt x="2198774" y="2931187"/>
                    <a:pt x="2205124" y="2928647"/>
                    <a:pt x="2210204" y="2927377"/>
                  </a:cubicBezTo>
                  <a:cubicBezTo>
                    <a:pt x="2214014" y="2933727"/>
                    <a:pt x="2217824" y="2940077"/>
                    <a:pt x="2222904" y="2947697"/>
                  </a:cubicBezTo>
                  <a:cubicBezTo>
                    <a:pt x="2231794" y="2923567"/>
                    <a:pt x="2241954" y="2918487"/>
                    <a:pt x="2259734" y="2927377"/>
                  </a:cubicBezTo>
                  <a:cubicBezTo>
                    <a:pt x="2262274" y="2928647"/>
                    <a:pt x="2262274" y="2934997"/>
                    <a:pt x="2263544" y="2940077"/>
                  </a:cubicBezTo>
                  <a:cubicBezTo>
                    <a:pt x="2264814" y="2938807"/>
                    <a:pt x="2272434" y="2936267"/>
                    <a:pt x="2272434" y="2934997"/>
                  </a:cubicBezTo>
                  <a:cubicBezTo>
                    <a:pt x="2271164" y="2924837"/>
                    <a:pt x="2285134" y="2932457"/>
                    <a:pt x="2283864" y="2924837"/>
                  </a:cubicBezTo>
                  <a:cubicBezTo>
                    <a:pt x="2295294" y="2929917"/>
                    <a:pt x="2297834" y="2922297"/>
                    <a:pt x="2300374" y="2917217"/>
                  </a:cubicBezTo>
                  <a:cubicBezTo>
                    <a:pt x="2295294" y="2913407"/>
                    <a:pt x="2292754" y="2910867"/>
                    <a:pt x="2288944" y="2907057"/>
                  </a:cubicBezTo>
                  <a:cubicBezTo>
                    <a:pt x="2290214" y="2905787"/>
                    <a:pt x="2290214" y="2904517"/>
                    <a:pt x="2291484" y="2903247"/>
                  </a:cubicBezTo>
                  <a:cubicBezTo>
                    <a:pt x="2301644" y="2909597"/>
                    <a:pt x="2311804" y="2915947"/>
                    <a:pt x="2318154" y="2919757"/>
                  </a:cubicBezTo>
                  <a:cubicBezTo>
                    <a:pt x="2328314" y="2918487"/>
                    <a:pt x="2337204" y="2918487"/>
                    <a:pt x="2346094" y="2917217"/>
                  </a:cubicBezTo>
                  <a:cubicBezTo>
                    <a:pt x="2354984" y="2915947"/>
                    <a:pt x="2363874" y="2912137"/>
                    <a:pt x="2374034" y="2909597"/>
                  </a:cubicBezTo>
                  <a:cubicBezTo>
                    <a:pt x="2375304" y="2912137"/>
                    <a:pt x="2376574" y="2913407"/>
                    <a:pt x="2377844" y="2915947"/>
                  </a:cubicBezTo>
                  <a:cubicBezTo>
                    <a:pt x="2381654" y="2910867"/>
                    <a:pt x="2384194" y="2905787"/>
                    <a:pt x="2389274" y="2896897"/>
                  </a:cubicBezTo>
                  <a:lnTo>
                    <a:pt x="2389274" y="2917217"/>
                  </a:lnTo>
                  <a:cubicBezTo>
                    <a:pt x="2400704" y="2909597"/>
                    <a:pt x="2409594" y="2903247"/>
                    <a:pt x="2417214" y="2896897"/>
                  </a:cubicBezTo>
                  <a:cubicBezTo>
                    <a:pt x="2422294" y="2905787"/>
                    <a:pt x="2426104" y="2914677"/>
                    <a:pt x="2429914" y="2922297"/>
                  </a:cubicBezTo>
                  <a:cubicBezTo>
                    <a:pt x="2431184" y="2922297"/>
                    <a:pt x="2431184" y="2921027"/>
                    <a:pt x="2432454" y="2921027"/>
                  </a:cubicBezTo>
                  <a:cubicBezTo>
                    <a:pt x="2431184" y="2915947"/>
                    <a:pt x="2429914" y="2910867"/>
                    <a:pt x="2427374" y="2904517"/>
                  </a:cubicBezTo>
                  <a:lnTo>
                    <a:pt x="2492144" y="2904517"/>
                  </a:lnTo>
                  <a:cubicBezTo>
                    <a:pt x="2498494" y="2893087"/>
                    <a:pt x="2512464" y="2891817"/>
                    <a:pt x="2523894" y="2903247"/>
                  </a:cubicBezTo>
                  <a:cubicBezTo>
                    <a:pt x="2540404" y="2919757"/>
                    <a:pt x="2542944" y="2919757"/>
                    <a:pt x="2553104" y="2895627"/>
                  </a:cubicBezTo>
                  <a:cubicBezTo>
                    <a:pt x="2558184" y="2898167"/>
                    <a:pt x="2563264" y="2900707"/>
                    <a:pt x="2569614" y="2904517"/>
                  </a:cubicBezTo>
                  <a:cubicBezTo>
                    <a:pt x="2577234" y="2888007"/>
                    <a:pt x="2589934" y="2888007"/>
                    <a:pt x="2605174" y="2893087"/>
                  </a:cubicBezTo>
                  <a:cubicBezTo>
                    <a:pt x="2612794" y="2895627"/>
                    <a:pt x="2621684" y="2890547"/>
                    <a:pt x="2630574" y="2888007"/>
                  </a:cubicBezTo>
                  <a:lnTo>
                    <a:pt x="2636924" y="2894357"/>
                  </a:lnTo>
                  <a:cubicBezTo>
                    <a:pt x="2644544" y="2891817"/>
                    <a:pt x="2650894" y="2890547"/>
                    <a:pt x="2657244" y="2888007"/>
                  </a:cubicBezTo>
                  <a:cubicBezTo>
                    <a:pt x="2658514" y="2891817"/>
                    <a:pt x="2658514" y="2894357"/>
                    <a:pt x="2659784" y="2900707"/>
                  </a:cubicBezTo>
                  <a:cubicBezTo>
                    <a:pt x="2664864" y="2895627"/>
                    <a:pt x="2668674" y="2890547"/>
                    <a:pt x="2675024" y="2884197"/>
                  </a:cubicBezTo>
                  <a:cubicBezTo>
                    <a:pt x="2680104" y="2890547"/>
                    <a:pt x="2683914" y="2896897"/>
                    <a:pt x="2688994" y="2903247"/>
                  </a:cubicBezTo>
                  <a:cubicBezTo>
                    <a:pt x="2697884" y="2903247"/>
                    <a:pt x="2711854" y="2910867"/>
                    <a:pt x="2714394" y="2890547"/>
                  </a:cubicBezTo>
                  <a:cubicBezTo>
                    <a:pt x="2714394" y="2888007"/>
                    <a:pt x="2722014" y="2884197"/>
                    <a:pt x="2725824" y="2882927"/>
                  </a:cubicBezTo>
                  <a:cubicBezTo>
                    <a:pt x="2733444" y="2881657"/>
                    <a:pt x="2741064" y="2880387"/>
                    <a:pt x="2748684" y="2880387"/>
                  </a:cubicBezTo>
                  <a:cubicBezTo>
                    <a:pt x="2746144" y="2875307"/>
                    <a:pt x="2743604" y="2871497"/>
                    <a:pt x="2739794" y="2865147"/>
                  </a:cubicBezTo>
                  <a:cubicBezTo>
                    <a:pt x="2749954" y="2867687"/>
                    <a:pt x="2757574" y="2867687"/>
                    <a:pt x="2763924" y="2870227"/>
                  </a:cubicBezTo>
                  <a:cubicBezTo>
                    <a:pt x="2777894" y="2876577"/>
                    <a:pt x="2789324" y="2876577"/>
                    <a:pt x="2803294" y="2866417"/>
                  </a:cubicBezTo>
                  <a:cubicBezTo>
                    <a:pt x="2800754" y="2865147"/>
                    <a:pt x="2798214" y="2862607"/>
                    <a:pt x="2795674" y="2861337"/>
                  </a:cubicBezTo>
                  <a:cubicBezTo>
                    <a:pt x="2796944" y="2857527"/>
                    <a:pt x="2799484" y="2853717"/>
                    <a:pt x="2800754" y="2849907"/>
                  </a:cubicBezTo>
                  <a:cubicBezTo>
                    <a:pt x="2805834" y="2834667"/>
                    <a:pt x="2818534" y="2844827"/>
                    <a:pt x="2827424" y="2841017"/>
                  </a:cubicBezTo>
                  <a:cubicBezTo>
                    <a:pt x="2827424" y="2841017"/>
                    <a:pt x="2832504" y="2846097"/>
                    <a:pt x="2833774" y="2849907"/>
                  </a:cubicBezTo>
                  <a:cubicBezTo>
                    <a:pt x="2837584" y="2857527"/>
                    <a:pt x="2840124" y="2866417"/>
                    <a:pt x="2843934" y="2875307"/>
                  </a:cubicBezTo>
                  <a:cubicBezTo>
                    <a:pt x="2866794" y="2861337"/>
                    <a:pt x="2887114" y="2866417"/>
                    <a:pt x="2907434" y="2868957"/>
                  </a:cubicBezTo>
                  <a:cubicBezTo>
                    <a:pt x="2902354" y="2866417"/>
                    <a:pt x="2898544" y="2863877"/>
                    <a:pt x="2894734" y="2861337"/>
                  </a:cubicBezTo>
                  <a:cubicBezTo>
                    <a:pt x="2894734" y="2860067"/>
                    <a:pt x="2896004" y="2858797"/>
                    <a:pt x="2896004" y="2857527"/>
                  </a:cubicBezTo>
                  <a:cubicBezTo>
                    <a:pt x="2901084" y="2858797"/>
                    <a:pt x="2907434" y="2861337"/>
                    <a:pt x="2912514" y="2862607"/>
                  </a:cubicBezTo>
                  <a:cubicBezTo>
                    <a:pt x="2912514" y="2861337"/>
                    <a:pt x="2912514" y="2860067"/>
                    <a:pt x="2911244" y="2858797"/>
                  </a:cubicBezTo>
                  <a:cubicBezTo>
                    <a:pt x="2915054" y="2857527"/>
                    <a:pt x="2921404" y="2854987"/>
                    <a:pt x="2922674" y="2856257"/>
                  </a:cubicBezTo>
                  <a:cubicBezTo>
                    <a:pt x="2930294" y="2871497"/>
                    <a:pt x="2942994" y="2860067"/>
                    <a:pt x="2954424" y="2863877"/>
                  </a:cubicBezTo>
                  <a:cubicBezTo>
                    <a:pt x="2951884" y="2853717"/>
                    <a:pt x="2950614" y="2846097"/>
                    <a:pt x="2949344" y="2841017"/>
                  </a:cubicBezTo>
                  <a:cubicBezTo>
                    <a:pt x="2954424" y="2835937"/>
                    <a:pt x="2959504" y="2832127"/>
                    <a:pt x="2967124" y="2827047"/>
                  </a:cubicBezTo>
                  <a:cubicBezTo>
                    <a:pt x="2967124" y="2833397"/>
                    <a:pt x="2965854" y="2839747"/>
                    <a:pt x="2965854" y="2846097"/>
                  </a:cubicBezTo>
                  <a:cubicBezTo>
                    <a:pt x="2965854" y="2852447"/>
                    <a:pt x="2967124" y="2858797"/>
                    <a:pt x="2969664" y="2862607"/>
                  </a:cubicBezTo>
                  <a:cubicBezTo>
                    <a:pt x="2970934" y="2865147"/>
                    <a:pt x="2978554" y="2862607"/>
                    <a:pt x="2983634" y="2861337"/>
                  </a:cubicBezTo>
                  <a:cubicBezTo>
                    <a:pt x="2992524" y="2857527"/>
                    <a:pt x="3001414" y="2852447"/>
                    <a:pt x="3010304" y="2862607"/>
                  </a:cubicBezTo>
                  <a:cubicBezTo>
                    <a:pt x="3011574" y="2863877"/>
                    <a:pt x="3016654" y="2862607"/>
                    <a:pt x="3019194" y="2860067"/>
                  </a:cubicBezTo>
                  <a:cubicBezTo>
                    <a:pt x="3025544" y="2853717"/>
                    <a:pt x="3030624" y="2844827"/>
                    <a:pt x="3038244" y="2858797"/>
                  </a:cubicBezTo>
                  <a:cubicBezTo>
                    <a:pt x="3039514" y="2860067"/>
                    <a:pt x="3047134" y="2860067"/>
                    <a:pt x="3050944" y="2858797"/>
                  </a:cubicBezTo>
                  <a:cubicBezTo>
                    <a:pt x="3059834" y="2854987"/>
                    <a:pt x="3067454" y="2851177"/>
                    <a:pt x="3076344" y="2846097"/>
                  </a:cubicBezTo>
                  <a:cubicBezTo>
                    <a:pt x="3075074" y="2849907"/>
                    <a:pt x="3073804" y="2852447"/>
                    <a:pt x="3073804" y="2854987"/>
                  </a:cubicBezTo>
                  <a:cubicBezTo>
                    <a:pt x="3083964" y="2860067"/>
                    <a:pt x="3092854" y="2862607"/>
                    <a:pt x="3100474" y="2851177"/>
                  </a:cubicBezTo>
                  <a:cubicBezTo>
                    <a:pt x="3103014" y="2847367"/>
                    <a:pt x="3111904" y="2847367"/>
                    <a:pt x="3118254" y="2846097"/>
                  </a:cubicBezTo>
                  <a:cubicBezTo>
                    <a:pt x="3114444" y="2842287"/>
                    <a:pt x="3109364" y="2839747"/>
                    <a:pt x="3104284" y="2835937"/>
                  </a:cubicBezTo>
                  <a:cubicBezTo>
                    <a:pt x="3125874" y="2823237"/>
                    <a:pt x="3128414" y="2824507"/>
                    <a:pt x="3128414" y="2842287"/>
                  </a:cubicBezTo>
                  <a:cubicBezTo>
                    <a:pt x="3130954" y="2837207"/>
                    <a:pt x="3132224" y="2833397"/>
                    <a:pt x="3136034" y="2825777"/>
                  </a:cubicBezTo>
                  <a:cubicBezTo>
                    <a:pt x="3155084" y="2827047"/>
                    <a:pt x="3174134" y="2829587"/>
                    <a:pt x="3194454" y="2830857"/>
                  </a:cubicBezTo>
                  <a:lnTo>
                    <a:pt x="3194454" y="2837207"/>
                  </a:lnTo>
                  <a:lnTo>
                    <a:pt x="3186834" y="2837207"/>
                  </a:lnTo>
                  <a:cubicBezTo>
                    <a:pt x="3171594" y="2838477"/>
                    <a:pt x="3156354" y="2838477"/>
                    <a:pt x="3141114" y="2839747"/>
                  </a:cubicBezTo>
                  <a:cubicBezTo>
                    <a:pt x="3146194" y="2842287"/>
                    <a:pt x="3152544" y="2846097"/>
                    <a:pt x="3157624" y="2848637"/>
                  </a:cubicBezTo>
                  <a:cubicBezTo>
                    <a:pt x="3160164" y="2842287"/>
                    <a:pt x="3161434" y="2843557"/>
                    <a:pt x="3167784" y="2846097"/>
                  </a:cubicBezTo>
                  <a:cubicBezTo>
                    <a:pt x="3176674" y="2848637"/>
                    <a:pt x="3186834" y="2848637"/>
                    <a:pt x="3196994" y="2849907"/>
                  </a:cubicBezTo>
                  <a:cubicBezTo>
                    <a:pt x="3202074" y="2849907"/>
                    <a:pt x="3207154" y="2851177"/>
                    <a:pt x="3213504" y="2852447"/>
                  </a:cubicBezTo>
                  <a:cubicBezTo>
                    <a:pt x="3214774" y="2848637"/>
                    <a:pt x="3217314" y="2843557"/>
                    <a:pt x="3219854" y="2837207"/>
                  </a:cubicBezTo>
                  <a:cubicBezTo>
                    <a:pt x="3233824" y="2860067"/>
                    <a:pt x="3243984" y="2858797"/>
                    <a:pt x="3260494" y="2835937"/>
                  </a:cubicBezTo>
                  <a:cubicBezTo>
                    <a:pt x="3260494" y="2839747"/>
                    <a:pt x="3261764" y="2842287"/>
                    <a:pt x="3261764" y="2844827"/>
                  </a:cubicBezTo>
                  <a:cubicBezTo>
                    <a:pt x="3266844" y="2844827"/>
                    <a:pt x="3270654" y="2844827"/>
                    <a:pt x="3275734" y="2843557"/>
                  </a:cubicBezTo>
                  <a:cubicBezTo>
                    <a:pt x="3274464" y="2846097"/>
                    <a:pt x="3273194" y="2848637"/>
                    <a:pt x="3271924" y="2849907"/>
                  </a:cubicBezTo>
                  <a:lnTo>
                    <a:pt x="3274464" y="2852447"/>
                  </a:lnTo>
                  <a:cubicBezTo>
                    <a:pt x="3278274" y="2848637"/>
                    <a:pt x="3282084" y="2844827"/>
                    <a:pt x="3288434" y="2839747"/>
                  </a:cubicBezTo>
                  <a:cubicBezTo>
                    <a:pt x="3293514" y="2842287"/>
                    <a:pt x="3299864" y="2844827"/>
                    <a:pt x="3304944" y="2847367"/>
                  </a:cubicBezTo>
                  <a:cubicBezTo>
                    <a:pt x="3310024" y="2843557"/>
                    <a:pt x="3316374" y="2839747"/>
                    <a:pt x="3322724" y="2835937"/>
                  </a:cubicBezTo>
                  <a:cubicBezTo>
                    <a:pt x="3331614" y="2853717"/>
                    <a:pt x="3343044" y="2856257"/>
                    <a:pt x="3353204" y="2843557"/>
                  </a:cubicBezTo>
                  <a:cubicBezTo>
                    <a:pt x="3368444" y="2844827"/>
                    <a:pt x="3381144" y="2846097"/>
                    <a:pt x="3390034" y="2846097"/>
                  </a:cubicBezTo>
                  <a:cubicBezTo>
                    <a:pt x="3391304" y="2837207"/>
                    <a:pt x="3392574" y="2830857"/>
                    <a:pt x="3393844" y="2824507"/>
                  </a:cubicBezTo>
                  <a:cubicBezTo>
                    <a:pt x="3398924" y="2825777"/>
                    <a:pt x="3402734" y="2827047"/>
                    <a:pt x="3407814" y="2828317"/>
                  </a:cubicBezTo>
                  <a:cubicBezTo>
                    <a:pt x="3410354" y="2829587"/>
                    <a:pt x="3412894" y="2832127"/>
                    <a:pt x="3415434" y="2833397"/>
                  </a:cubicBezTo>
                  <a:cubicBezTo>
                    <a:pt x="3411624" y="2834667"/>
                    <a:pt x="3407814" y="2834667"/>
                    <a:pt x="3404004" y="2835937"/>
                  </a:cubicBezTo>
                  <a:cubicBezTo>
                    <a:pt x="3415434" y="2846097"/>
                    <a:pt x="3424324" y="2843557"/>
                    <a:pt x="3433214" y="2835937"/>
                  </a:cubicBezTo>
                  <a:cubicBezTo>
                    <a:pt x="3429404" y="2846097"/>
                    <a:pt x="3440834" y="2844827"/>
                    <a:pt x="3442104" y="2844827"/>
                  </a:cubicBezTo>
                  <a:cubicBezTo>
                    <a:pt x="3458614" y="2838477"/>
                    <a:pt x="3473854" y="2834667"/>
                    <a:pt x="3491634" y="2844827"/>
                  </a:cubicBezTo>
                  <a:cubicBezTo>
                    <a:pt x="3494174" y="2832127"/>
                    <a:pt x="3496714" y="2821967"/>
                    <a:pt x="3497984" y="2811807"/>
                  </a:cubicBezTo>
                  <a:cubicBezTo>
                    <a:pt x="3504334" y="2813077"/>
                    <a:pt x="3509414" y="2813077"/>
                    <a:pt x="3515764" y="2814347"/>
                  </a:cubicBezTo>
                  <a:cubicBezTo>
                    <a:pt x="3520844" y="2814347"/>
                    <a:pt x="3525924" y="2815617"/>
                    <a:pt x="3531004" y="2815617"/>
                  </a:cubicBezTo>
                  <a:lnTo>
                    <a:pt x="3531004" y="2819427"/>
                  </a:lnTo>
                  <a:cubicBezTo>
                    <a:pt x="3525924" y="2820697"/>
                    <a:pt x="3522114" y="2821967"/>
                    <a:pt x="3517034" y="2823237"/>
                  </a:cubicBezTo>
                  <a:lnTo>
                    <a:pt x="3517034" y="2827047"/>
                  </a:lnTo>
                  <a:cubicBezTo>
                    <a:pt x="3534814" y="2830857"/>
                    <a:pt x="3551324" y="2834667"/>
                    <a:pt x="3569104" y="2837207"/>
                  </a:cubicBezTo>
                  <a:cubicBezTo>
                    <a:pt x="3572914" y="2838477"/>
                    <a:pt x="3577994" y="2834667"/>
                    <a:pt x="3584344" y="2830857"/>
                  </a:cubicBezTo>
                  <a:cubicBezTo>
                    <a:pt x="3586884" y="2832127"/>
                    <a:pt x="3593234" y="2834667"/>
                    <a:pt x="3600854" y="2835937"/>
                  </a:cubicBezTo>
                  <a:cubicBezTo>
                    <a:pt x="3619904" y="2838477"/>
                    <a:pt x="3640224" y="2841017"/>
                    <a:pt x="3655464" y="2824507"/>
                  </a:cubicBezTo>
                  <a:cubicBezTo>
                    <a:pt x="3656734" y="2838477"/>
                    <a:pt x="3669434" y="2829587"/>
                    <a:pt x="3675784" y="2834667"/>
                  </a:cubicBezTo>
                  <a:cubicBezTo>
                    <a:pt x="3675784" y="2834667"/>
                    <a:pt x="3682134" y="2829587"/>
                    <a:pt x="3684674" y="2827047"/>
                  </a:cubicBezTo>
                  <a:cubicBezTo>
                    <a:pt x="3684674" y="2827047"/>
                    <a:pt x="3683404" y="2825777"/>
                    <a:pt x="3683404" y="2824507"/>
                  </a:cubicBezTo>
                  <a:cubicBezTo>
                    <a:pt x="3685944" y="2825777"/>
                    <a:pt x="3687214" y="2829587"/>
                    <a:pt x="3689754" y="2828317"/>
                  </a:cubicBezTo>
                  <a:cubicBezTo>
                    <a:pt x="3701184" y="2828317"/>
                    <a:pt x="3711344" y="2827047"/>
                    <a:pt x="3718964" y="2827047"/>
                  </a:cubicBezTo>
                  <a:cubicBezTo>
                    <a:pt x="3725314" y="2830857"/>
                    <a:pt x="3729124" y="2834667"/>
                    <a:pt x="3731664" y="2833397"/>
                  </a:cubicBezTo>
                  <a:cubicBezTo>
                    <a:pt x="3746904" y="2832127"/>
                    <a:pt x="3760874" y="2828317"/>
                    <a:pt x="3774844" y="2828317"/>
                  </a:cubicBezTo>
                  <a:cubicBezTo>
                    <a:pt x="3788814" y="2835937"/>
                    <a:pt x="3786274" y="2821967"/>
                    <a:pt x="3783734" y="2814347"/>
                  </a:cubicBezTo>
                  <a:cubicBezTo>
                    <a:pt x="3788814" y="2809267"/>
                    <a:pt x="3793894" y="2805457"/>
                    <a:pt x="3795164" y="2804187"/>
                  </a:cubicBezTo>
                  <a:cubicBezTo>
                    <a:pt x="3802784" y="2804187"/>
                    <a:pt x="3807864" y="2805457"/>
                    <a:pt x="3811674" y="2804187"/>
                  </a:cubicBezTo>
                  <a:cubicBezTo>
                    <a:pt x="3816754" y="2800377"/>
                    <a:pt x="3820564" y="2794027"/>
                    <a:pt x="3826914" y="2786407"/>
                  </a:cubicBezTo>
                  <a:cubicBezTo>
                    <a:pt x="3834534" y="2785137"/>
                    <a:pt x="3847234" y="2782597"/>
                    <a:pt x="3861204" y="2780057"/>
                  </a:cubicBezTo>
                  <a:cubicBezTo>
                    <a:pt x="3861204" y="2780057"/>
                    <a:pt x="3861204" y="2777517"/>
                    <a:pt x="3862474" y="2774977"/>
                  </a:cubicBezTo>
                  <a:cubicBezTo>
                    <a:pt x="3867554" y="2767357"/>
                    <a:pt x="3880254" y="2764817"/>
                    <a:pt x="3872634" y="2750847"/>
                  </a:cubicBezTo>
                  <a:cubicBezTo>
                    <a:pt x="3871364" y="2748307"/>
                    <a:pt x="3871364" y="2740687"/>
                    <a:pt x="3873904" y="2738147"/>
                  </a:cubicBezTo>
                  <a:cubicBezTo>
                    <a:pt x="3882794" y="2726717"/>
                    <a:pt x="3882794" y="2725447"/>
                    <a:pt x="3867554" y="2720367"/>
                  </a:cubicBezTo>
                  <a:cubicBezTo>
                    <a:pt x="3868824" y="2711477"/>
                    <a:pt x="3859934" y="2700047"/>
                    <a:pt x="3872634" y="2698777"/>
                  </a:cubicBezTo>
                  <a:cubicBezTo>
                    <a:pt x="3876444" y="2691157"/>
                    <a:pt x="3877714" y="2687347"/>
                    <a:pt x="3880254" y="2683537"/>
                  </a:cubicBezTo>
                  <a:cubicBezTo>
                    <a:pt x="3881524" y="2680997"/>
                    <a:pt x="3885334" y="2678457"/>
                    <a:pt x="3885334" y="2675917"/>
                  </a:cubicBezTo>
                  <a:cubicBezTo>
                    <a:pt x="3885334" y="2670837"/>
                    <a:pt x="3882794" y="2664487"/>
                    <a:pt x="3884064" y="2660677"/>
                  </a:cubicBezTo>
                  <a:cubicBezTo>
                    <a:pt x="3887874" y="2646707"/>
                    <a:pt x="3889144" y="2634007"/>
                    <a:pt x="3866284" y="2628927"/>
                  </a:cubicBezTo>
                  <a:cubicBezTo>
                    <a:pt x="3875174" y="2625117"/>
                    <a:pt x="3878984" y="2622577"/>
                    <a:pt x="3885334" y="2620037"/>
                  </a:cubicBezTo>
                  <a:cubicBezTo>
                    <a:pt x="3875174" y="2614957"/>
                    <a:pt x="3866284" y="2611147"/>
                    <a:pt x="3854854" y="2606067"/>
                  </a:cubicBezTo>
                  <a:lnTo>
                    <a:pt x="3866284" y="2606067"/>
                  </a:lnTo>
                  <a:lnTo>
                    <a:pt x="3866284" y="2602257"/>
                  </a:lnTo>
                  <a:cubicBezTo>
                    <a:pt x="3859934" y="2602257"/>
                    <a:pt x="3854854" y="2600987"/>
                    <a:pt x="3848504" y="2600987"/>
                  </a:cubicBezTo>
                  <a:cubicBezTo>
                    <a:pt x="3848504" y="2602257"/>
                    <a:pt x="3848504" y="2603527"/>
                    <a:pt x="3847234" y="2604797"/>
                  </a:cubicBezTo>
                  <a:cubicBezTo>
                    <a:pt x="3845964" y="2602257"/>
                    <a:pt x="3844694" y="2599717"/>
                    <a:pt x="3843424" y="2595907"/>
                  </a:cubicBezTo>
                  <a:cubicBezTo>
                    <a:pt x="3876444" y="2588287"/>
                    <a:pt x="4097424" y="2564157"/>
                    <a:pt x="4077104" y="2560347"/>
                  </a:cubicBezTo>
                  <a:cubicBezTo>
                    <a:pt x="4087264" y="2551457"/>
                    <a:pt x="4083454" y="2536217"/>
                    <a:pt x="4101234" y="2534947"/>
                  </a:cubicBezTo>
                  <a:cubicBezTo>
                    <a:pt x="4106314" y="2534947"/>
                    <a:pt x="4115204" y="2526057"/>
                    <a:pt x="4116474" y="2519707"/>
                  </a:cubicBezTo>
                  <a:cubicBezTo>
                    <a:pt x="4119014" y="2510817"/>
                    <a:pt x="4116474" y="2499387"/>
                    <a:pt x="4119014" y="2490497"/>
                  </a:cubicBezTo>
                  <a:cubicBezTo>
                    <a:pt x="4121554" y="2477797"/>
                    <a:pt x="4126634" y="2465097"/>
                    <a:pt x="4130444" y="2454937"/>
                  </a:cubicBezTo>
                  <a:cubicBezTo>
                    <a:pt x="4126634" y="2448587"/>
                    <a:pt x="4122824" y="2442237"/>
                    <a:pt x="4120284" y="2438427"/>
                  </a:cubicBezTo>
                  <a:cubicBezTo>
                    <a:pt x="4125364" y="2434617"/>
                    <a:pt x="4127904" y="2432077"/>
                    <a:pt x="4131714" y="2430807"/>
                  </a:cubicBezTo>
                  <a:cubicBezTo>
                    <a:pt x="4130444" y="2429537"/>
                    <a:pt x="4130444" y="2428267"/>
                    <a:pt x="4129174" y="2426997"/>
                  </a:cubicBezTo>
                  <a:cubicBezTo>
                    <a:pt x="4125364" y="2428267"/>
                    <a:pt x="4121554" y="2429537"/>
                    <a:pt x="4117744" y="2430807"/>
                  </a:cubicBezTo>
                  <a:cubicBezTo>
                    <a:pt x="4139334" y="2413027"/>
                    <a:pt x="4144414" y="2380007"/>
                    <a:pt x="4126634" y="2364767"/>
                  </a:cubicBezTo>
                  <a:cubicBezTo>
                    <a:pt x="4125364" y="2367307"/>
                    <a:pt x="4122824" y="2369847"/>
                    <a:pt x="4121554" y="2372387"/>
                  </a:cubicBezTo>
                  <a:cubicBezTo>
                    <a:pt x="4116474" y="2363497"/>
                    <a:pt x="4102504" y="2360957"/>
                    <a:pt x="4108854" y="2346987"/>
                  </a:cubicBezTo>
                  <a:cubicBezTo>
                    <a:pt x="4108854" y="2346987"/>
                    <a:pt x="4107584" y="2344447"/>
                    <a:pt x="4106314" y="2344447"/>
                  </a:cubicBezTo>
                  <a:cubicBezTo>
                    <a:pt x="4099964" y="2341907"/>
                    <a:pt x="4101234" y="2338097"/>
                    <a:pt x="4098694" y="2333017"/>
                  </a:cubicBezTo>
                  <a:cubicBezTo>
                    <a:pt x="4094884" y="2321587"/>
                    <a:pt x="4096154" y="2310157"/>
                    <a:pt x="4096154" y="2299997"/>
                  </a:cubicBezTo>
                  <a:lnTo>
                    <a:pt x="4096154" y="2254277"/>
                  </a:lnTo>
                  <a:cubicBezTo>
                    <a:pt x="4096154" y="2244117"/>
                    <a:pt x="4101234" y="2239037"/>
                    <a:pt x="4111394" y="2241577"/>
                  </a:cubicBezTo>
                  <a:cubicBezTo>
                    <a:pt x="4111394" y="2241577"/>
                    <a:pt x="4112664" y="2240307"/>
                    <a:pt x="4113934" y="2240307"/>
                  </a:cubicBezTo>
                  <a:cubicBezTo>
                    <a:pt x="4110124" y="2237767"/>
                    <a:pt x="4107584" y="2236497"/>
                    <a:pt x="4105044" y="2233957"/>
                  </a:cubicBezTo>
                  <a:cubicBezTo>
                    <a:pt x="4105044" y="2232687"/>
                    <a:pt x="4106314" y="2231417"/>
                    <a:pt x="4106314" y="2230147"/>
                  </a:cubicBezTo>
                  <a:cubicBezTo>
                    <a:pt x="4115204" y="2232687"/>
                    <a:pt x="4124094" y="2236497"/>
                    <a:pt x="4130444" y="2239037"/>
                  </a:cubicBezTo>
                  <a:cubicBezTo>
                    <a:pt x="4138064" y="2228877"/>
                    <a:pt x="4144414" y="2221257"/>
                    <a:pt x="4149494" y="2216177"/>
                  </a:cubicBezTo>
                  <a:lnTo>
                    <a:pt x="4149494" y="2193317"/>
                  </a:lnTo>
                  <a:cubicBezTo>
                    <a:pt x="4146954" y="2193317"/>
                    <a:pt x="4143144" y="2194587"/>
                    <a:pt x="4139334" y="2194587"/>
                  </a:cubicBezTo>
                  <a:cubicBezTo>
                    <a:pt x="4136794" y="2188237"/>
                    <a:pt x="4135524" y="2181887"/>
                    <a:pt x="4132984" y="2172997"/>
                  </a:cubicBezTo>
                  <a:cubicBezTo>
                    <a:pt x="4139334" y="2176807"/>
                    <a:pt x="4141874" y="2179347"/>
                    <a:pt x="4144414" y="2180617"/>
                  </a:cubicBezTo>
                  <a:cubicBezTo>
                    <a:pt x="4146954" y="2179347"/>
                    <a:pt x="4150764" y="2178077"/>
                    <a:pt x="4154574" y="2175537"/>
                  </a:cubicBezTo>
                  <a:cubicBezTo>
                    <a:pt x="4153304" y="2174267"/>
                    <a:pt x="4152034" y="2172997"/>
                    <a:pt x="4152034" y="2171727"/>
                  </a:cubicBezTo>
                  <a:cubicBezTo>
                    <a:pt x="4148224" y="2171727"/>
                    <a:pt x="4144414" y="2170457"/>
                    <a:pt x="4143144" y="2170457"/>
                  </a:cubicBezTo>
                  <a:cubicBezTo>
                    <a:pt x="4145684" y="2162837"/>
                    <a:pt x="4150764" y="2155217"/>
                    <a:pt x="4148224" y="2151407"/>
                  </a:cubicBezTo>
                  <a:cubicBezTo>
                    <a:pt x="4141874" y="2134897"/>
                    <a:pt x="4148224" y="2122197"/>
                    <a:pt x="4154574" y="2108227"/>
                  </a:cubicBezTo>
                  <a:cubicBezTo>
                    <a:pt x="4155844" y="2104417"/>
                    <a:pt x="4154574" y="2100607"/>
                    <a:pt x="4154574" y="2096797"/>
                  </a:cubicBezTo>
                  <a:cubicBezTo>
                    <a:pt x="4155844" y="2080287"/>
                    <a:pt x="4157114" y="2065047"/>
                    <a:pt x="4158384" y="2042187"/>
                  </a:cubicBezTo>
                  <a:cubicBezTo>
                    <a:pt x="4153304" y="2039647"/>
                    <a:pt x="4145684" y="2033297"/>
                    <a:pt x="4136794" y="2028217"/>
                  </a:cubicBezTo>
                  <a:cubicBezTo>
                    <a:pt x="4129174" y="2024407"/>
                    <a:pt x="4121554" y="2023137"/>
                    <a:pt x="4113934" y="2020597"/>
                  </a:cubicBezTo>
                  <a:cubicBezTo>
                    <a:pt x="4110124" y="2019327"/>
                    <a:pt x="4105044" y="2020597"/>
                    <a:pt x="4101234" y="2019327"/>
                  </a:cubicBezTo>
                  <a:cubicBezTo>
                    <a:pt x="4069484" y="2015517"/>
                    <a:pt x="4036464" y="2010437"/>
                    <a:pt x="4004714" y="2006627"/>
                  </a:cubicBezTo>
                  <a:cubicBezTo>
                    <a:pt x="3978044" y="2002817"/>
                    <a:pt x="3951374" y="1999007"/>
                    <a:pt x="3925974" y="1995197"/>
                  </a:cubicBezTo>
                  <a:cubicBezTo>
                    <a:pt x="3919624" y="1993927"/>
                    <a:pt x="3913274" y="1991387"/>
                    <a:pt x="3905654" y="1991387"/>
                  </a:cubicBezTo>
                  <a:cubicBezTo>
                    <a:pt x="3889144" y="1990117"/>
                    <a:pt x="3871364" y="1990117"/>
                    <a:pt x="3854854" y="1990117"/>
                  </a:cubicBezTo>
                  <a:cubicBezTo>
                    <a:pt x="3845964" y="1990117"/>
                    <a:pt x="3838344" y="1990117"/>
                    <a:pt x="3829454" y="1988847"/>
                  </a:cubicBezTo>
                  <a:cubicBezTo>
                    <a:pt x="3814214" y="1987577"/>
                    <a:pt x="3798974" y="1985037"/>
                    <a:pt x="3783734" y="1983767"/>
                  </a:cubicBezTo>
                  <a:lnTo>
                    <a:pt x="3783734" y="1979957"/>
                  </a:lnTo>
                  <a:cubicBezTo>
                    <a:pt x="3821834" y="1977417"/>
                    <a:pt x="3861204" y="1973607"/>
                    <a:pt x="3900574" y="1981227"/>
                  </a:cubicBezTo>
                  <a:cubicBezTo>
                    <a:pt x="3899304" y="1977417"/>
                    <a:pt x="3898034" y="1973607"/>
                    <a:pt x="3896764" y="1971067"/>
                  </a:cubicBezTo>
                  <a:cubicBezTo>
                    <a:pt x="3905654" y="1969797"/>
                    <a:pt x="3912004" y="1962177"/>
                    <a:pt x="3920894" y="1971067"/>
                  </a:cubicBezTo>
                  <a:cubicBezTo>
                    <a:pt x="3922164" y="1972337"/>
                    <a:pt x="3929784" y="1968527"/>
                    <a:pt x="3934864" y="1967257"/>
                  </a:cubicBezTo>
                  <a:lnTo>
                    <a:pt x="3934864" y="1964717"/>
                  </a:lnTo>
                  <a:lnTo>
                    <a:pt x="3923434" y="1964717"/>
                  </a:lnTo>
                  <a:cubicBezTo>
                    <a:pt x="3936134" y="1954557"/>
                    <a:pt x="3945024" y="1945667"/>
                    <a:pt x="3953914" y="1939317"/>
                  </a:cubicBezTo>
                  <a:cubicBezTo>
                    <a:pt x="3961534" y="1940587"/>
                    <a:pt x="3969154" y="1941857"/>
                    <a:pt x="3974234" y="1943127"/>
                  </a:cubicBezTo>
                  <a:cubicBezTo>
                    <a:pt x="3975504" y="1918997"/>
                    <a:pt x="3955184" y="1917727"/>
                    <a:pt x="3939944" y="1907567"/>
                  </a:cubicBezTo>
                  <a:cubicBezTo>
                    <a:pt x="3946294" y="1903757"/>
                    <a:pt x="3950104" y="1899947"/>
                    <a:pt x="3955184" y="1898677"/>
                  </a:cubicBezTo>
                  <a:cubicBezTo>
                    <a:pt x="3969154" y="1894867"/>
                    <a:pt x="3986934" y="1905027"/>
                    <a:pt x="3995824" y="1883437"/>
                  </a:cubicBezTo>
                  <a:cubicBezTo>
                    <a:pt x="3997094" y="1882167"/>
                    <a:pt x="4000904" y="1882167"/>
                    <a:pt x="4007254" y="1879627"/>
                  </a:cubicBezTo>
                  <a:cubicBezTo>
                    <a:pt x="4003444" y="1875817"/>
                    <a:pt x="3999634" y="1873277"/>
                    <a:pt x="3997094" y="1870737"/>
                  </a:cubicBezTo>
                  <a:cubicBezTo>
                    <a:pt x="3999634" y="1869467"/>
                    <a:pt x="4003444" y="1868197"/>
                    <a:pt x="4003444" y="1868197"/>
                  </a:cubicBezTo>
                  <a:cubicBezTo>
                    <a:pt x="4012334" y="1874547"/>
                    <a:pt x="4018684" y="1879627"/>
                    <a:pt x="4026304" y="1884707"/>
                  </a:cubicBezTo>
                  <a:cubicBezTo>
                    <a:pt x="4027574" y="1883437"/>
                    <a:pt x="4028844" y="1882167"/>
                    <a:pt x="4030114" y="1879627"/>
                  </a:cubicBezTo>
                  <a:cubicBezTo>
                    <a:pt x="4026304" y="1874547"/>
                    <a:pt x="4023764" y="1869467"/>
                    <a:pt x="4019954" y="1864387"/>
                  </a:cubicBezTo>
                  <a:cubicBezTo>
                    <a:pt x="4036464" y="1852957"/>
                    <a:pt x="4037734" y="1846607"/>
                    <a:pt x="4025034" y="1814857"/>
                  </a:cubicBezTo>
                  <a:cubicBezTo>
                    <a:pt x="4033924" y="1813587"/>
                    <a:pt x="4042814" y="1811047"/>
                    <a:pt x="4050434" y="1809777"/>
                  </a:cubicBezTo>
                  <a:cubicBezTo>
                    <a:pt x="4051704" y="1800887"/>
                    <a:pt x="4056784" y="1791997"/>
                    <a:pt x="4055514" y="1784377"/>
                  </a:cubicBezTo>
                  <a:cubicBezTo>
                    <a:pt x="4051704" y="1761517"/>
                    <a:pt x="4074564" y="1751357"/>
                    <a:pt x="4079644" y="1732307"/>
                  </a:cubicBezTo>
                  <a:cubicBezTo>
                    <a:pt x="4079644" y="1731037"/>
                    <a:pt x="4084724" y="1729767"/>
                    <a:pt x="4085994" y="1731037"/>
                  </a:cubicBezTo>
                  <a:cubicBezTo>
                    <a:pt x="4097424" y="1734847"/>
                    <a:pt x="4101234" y="1725957"/>
                    <a:pt x="4105044" y="1719607"/>
                  </a:cubicBezTo>
                  <a:cubicBezTo>
                    <a:pt x="4106314" y="1717067"/>
                    <a:pt x="4107584" y="1714527"/>
                    <a:pt x="4108854" y="1713257"/>
                  </a:cubicBezTo>
                  <a:cubicBezTo>
                    <a:pt x="4120284" y="1706907"/>
                    <a:pt x="4131714" y="1701827"/>
                    <a:pt x="4144414" y="1695477"/>
                  </a:cubicBezTo>
                  <a:cubicBezTo>
                    <a:pt x="4131714" y="1676427"/>
                    <a:pt x="4115204" y="1685317"/>
                    <a:pt x="4101234" y="1682777"/>
                  </a:cubicBezTo>
                  <a:lnTo>
                    <a:pt x="4101234" y="1677697"/>
                  </a:lnTo>
                  <a:cubicBezTo>
                    <a:pt x="4110124" y="1676427"/>
                    <a:pt x="4119014" y="1675157"/>
                    <a:pt x="4129174" y="1673887"/>
                  </a:cubicBezTo>
                  <a:cubicBezTo>
                    <a:pt x="4122824" y="1672617"/>
                    <a:pt x="4117744" y="1671347"/>
                    <a:pt x="4112664" y="1670077"/>
                  </a:cubicBezTo>
                  <a:cubicBezTo>
                    <a:pt x="4119014" y="1663727"/>
                    <a:pt x="4124094" y="1657377"/>
                    <a:pt x="4130444" y="1652297"/>
                  </a:cubicBezTo>
                  <a:cubicBezTo>
                    <a:pt x="4131714" y="1651027"/>
                    <a:pt x="4135524" y="1649757"/>
                    <a:pt x="4136794" y="1649757"/>
                  </a:cubicBezTo>
                  <a:cubicBezTo>
                    <a:pt x="4140604" y="1651027"/>
                    <a:pt x="4144414" y="1654837"/>
                    <a:pt x="4146954" y="1657377"/>
                  </a:cubicBezTo>
                  <a:cubicBezTo>
                    <a:pt x="4148224" y="1653567"/>
                    <a:pt x="4149494" y="1648487"/>
                    <a:pt x="4152034" y="1644677"/>
                  </a:cubicBezTo>
                  <a:cubicBezTo>
                    <a:pt x="4157114" y="1638327"/>
                    <a:pt x="4163464" y="1633247"/>
                    <a:pt x="4168544" y="1628167"/>
                  </a:cubicBezTo>
                  <a:cubicBezTo>
                    <a:pt x="4174894" y="1635787"/>
                    <a:pt x="4181244" y="1643407"/>
                    <a:pt x="4187594" y="1652297"/>
                  </a:cubicBezTo>
                  <a:cubicBezTo>
                    <a:pt x="4188864" y="1652297"/>
                    <a:pt x="4190134" y="1651027"/>
                    <a:pt x="4190134" y="1651027"/>
                  </a:cubicBezTo>
                  <a:cubicBezTo>
                    <a:pt x="4188864" y="1638327"/>
                    <a:pt x="4188864" y="1625627"/>
                    <a:pt x="4187594" y="1612927"/>
                  </a:cubicBezTo>
                  <a:cubicBezTo>
                    <a:pt x="4192674" y="1614197"/>
                    <a:pt x="4196484" y="1614197"/>
                    <a:pt x="4200294" y="1615467"/>
                  </a:cubicBezTo>
                  <a:cubicBezTo>
                    <a:pt x="4201564" y="1614197"/>
                    <a:pt x="4201564" y="1612927"/>
                    <a:pt x="4202834" y="1612927"/>
                  </a:cubicBezTo>
                  <a:cubicBezTo>
                    <a:pt x="4199024" y="1611657"/>
                    <a:pt x="4196484" y="1610387"/>
                    <a:pt x="4192674" y="1609117"/>
                  </a:cubicBezTo>
                  <a:cubicBezTo>
                    <a:pt x="4199024" y="1601497"/>
                    <a:pt x="4202834" y="1596417"/>
                    <a:pt x="4204104" y="1595147"/>
                  </a:cubicBezTo>
                  <a:lnTo>
                    <a:pt x="4204104" y="1571017"/>
                  </a:lnTo>
                  <a:cubicBezTo>
                    <a:pt x="4201564" y="1569747"/>
                    <a:pt x="4199024" y="1567207"/>
                    <a:pt x="4195214" y="1565937"/>
                  </a:cubicBezTo>
                  <a:cubicBezTo>
                    <a:pt x="4192674" y="1564667"/>
                    <a:pt x="4190134" y="1563397"/>
                    <a:pt x="4187594" y="1563397"/>
                  </a:cubicBezTo>
                  <a:cubicBezTo>
                    <a:pt x="4190134" y="1560857"/>
                    <a:pt x="4195214" y="1557047"/>
                    <a:pt x="4196484" y="1557047"/>
                  </a:cubicBezTo>
                  <a:cubicBezTo>
                    <a:pt x="4205374" y="1562127"/>
                    <a:pt x="4202834" y="1548157"/>
                    <a:pt x="4207914" y="1549427"/>
                  </a:cubicBezTo>
                  <a:cubicBezTo>
                    <a:pt x="4207914" y="1545617"/>
                    <a:pt x="4207914" y="1537997"/>
                    <a:pt x="4206644" y="1537997"/>
                  </a:cubicBezTo>
                  <a:cubicBezTo>
                    <a:pt x="4190134" y="1531647"/>
                    <a:pt x="4192674" y="1517677"/>
                    <a:pt x="4188864" y="1508787"/>
                  </a:cubicBezTo>
                  <a:close/>
                  <a:moveTo>
                    <a:pt x="227734" y="988087"/>
                  </a:moveTo>
                  <a:lnTo>
                    <a:pt x="264564" y="988087"/>
                  </a:lnTo>
                  <a:cubicBezTo>
                    <a:pt x="255674" y="999517"/>
                    <a:pt x="234084" y="999517"/>
                    <a:pt x="227734" y="988087"/>
                  </a:cubicBezTo>
                  <a:close/>
                  <a:moveTo>
                    <a:pt x="481734" y="1504977"/>
                  </a:moveTo>
                  <a:lnTo>
                    <a:pt x="481734" y="1499897"/>
                  </a:lnTo>
                  <a:cubicBezTo>
                    <a:pt x="498244" y="1498627"/>
                    <a:pt x="516024" y="1497357"/>
                    <a:pt x="532534" y="1497357"/>
                  </a:cubicBezTo>
                  <a:cubicBezTo>
                    <a:pt x="514754" y="1497357"/>
                    <a:pt x="499514" y="1512597"/>
                    <a:pt x="481734" y="1504977"/>
                  </a:cubicBezTo>
                  <a:close/>
                  <a:moveTo>
                    <a:pt x="175664" y="2120927"/>
                  </a:moveTo>
                  <a:cubicBezTo>
                    <a:pt x="183284" y="2113307"/>
                    <a:pt x="189634" y="2108227"/>
                    <a:pt x="192174" y="2104417"/>
                  </a:cubicBezTo>
                  <a:cubicBezTo>
                    <a:pt x="198524" y="2109497"/>
                    <a:pt x="202334" y="2113307"/>
                    <a:pt x="206144" y="2117117"/>
                  </a:cubicBezTo>
                  <a:cubicBezTo>
                    <a:pt x="197254" y="2117117"/>
                    <a:pt x="188364" y="2118387"/>
                    <a:pt x="175664" y="2120927"/>
                  </a:cubicBezTo>
                  <a:close/>
                  <a:moveTo>
                    <a:pt x="264564" y="2114577"/>
                  </a:moveTo>
                  <a:lnTo>
                    <a:pt x="231544" y="2114577"/>
                  </a:lnTo>
                  <a:cubicBezTo>
                    <a:pt x="230274" y="2114577"/>
                    <a:pt x="229004" y="2109497"/>
                    <a:pt x="226464" y="2105687"/>
                  </a:cubicBezTo>
                  <a:cubicBezTo>
                    <a:pt x="241704" y="2106957"/>
                    <a:pt x="253134" y="2108227"/>
                    <a:pt x="264564" y="2109497"/>
                  </a:cubicBezTo>
                  <a:lnTo>
                    <a:pt x="264564" y="2114577"/>
                  </a:lnTo>
                  <a:close/>
                  <a:moveTo>
                    <a:pt x="273454" y="2113307"/>
                  </a:moveTo>
                  <a:cubicBezTo>
                    <a:pt x="272184" y="2112037"/>
                    <a:pt x="272184" y="2110767"/>
                    <a:pt x="270914" y="2110767"/>
                  </a:cubicBezTo>
                  <a:cubicBezTo>
                    <a:pt x="275994" y="2106957"/>
                    <a:pt x="282344" y="2104417"/>
                    <a:pt x="287424" y="2100607"/>
                  </a:cubicBezTo>
                  <a:cubicBezTo>
                    <a:pt x="291234" y="2096797"/>
                    <a:pt x="292504" y="2090447"/>
                    <a:pt x="296314" y="2084097"/>
                  </a:cubicBezTo>
                  <a:cubicBezTo>
                    <a:pt x="306474" y="2104417"/>
                    <a:pt x="328064" y="2098067"/>
                    <a:pt x="347114" y="2103147"/>
                  </a:cubicBezTo>
                  <a:cubicBezTo>
                    <a:pt x="321714" y="2105687"/>
                    <a:pt x="297584" y="2109497"/>
                    <a:pt x="273454" y="2113307"/>
                  </a:cubicBezTo>
                  <a:close/>
                  <a:moveTo>
                    <a:pt x="107084" y="2425727"/>
                  </a:moveTo>
                  <a:cubicBezTo>
                    <a:pt x="108354" y="2425727"/>
                    <a:pt x="108354" y="2425727"/>
                    <a:pt x="107084" y="2425727"/>
                  </a:cubicBezTo>
                  <a:close/>
                  <a:moveTo>
                    <a:pt x="338224" y="2607337"/>
                  </a:moveTo>
                  <a:cubicBezTo>
                    <a:pt x="336954" y="2598447"/>
                    <a:pt x="335684" y="2592097"/>
                    <a:pt x="334414" y="2583207"/>
                  </a:cubicBezTo>
                  <a:cubicBezTo>
                    <a:pt x="343304" y="2585747"/>
                    <a:pt x="348384" y="2587017"/>
                    <a:pt x="353464" y="2589557"/>
                  </a:cubicBezTo>
                  <a:cubicBezTo>
                    <a:pt x="348384" y="2594637"/>
                    <a:pt x="344574" y="2599717"/>
                    <a:pt x="338224" y="2607337"/>
                  </a:cubicBezTo>
                  <a:close/>
                  <a:moveTo>
                    <a:pt x="629054" y="1047777"/>
                  </a:moveTo>
                  <a:cubicBezTo>
                    <a:pt x="620164" y="1049047"/>
                    <a:pt x="611274" y="1052857"/>
                    <a:pt x="603654" y="1052857"/>
                  </a:cubicBezTo>
                  <a:cubicBezTo>
                    <a:pt x="594764" y="1054127"/>
                    <a:pt x="585874" y="1052857"/>
                    <a:pt x="575714" y="1052857"/>
                  </a:cubicBezTo>
                  <a:cubicBezTo>
                    <a:pt x="574444" y="1051587"/>
                    <a:pt x="573174" y="1047777"/>
                    <a:pt x="571904" y="1043967"/>
                  </a:cubicBezTo>
                  <a:cubicBezTo>
                    <a:pt x="580794" y="1041427"/>
                    <a:pt x="589684" y="1037617"/>
                    <a:pt x="599844" y="1035077"/>
                  </a:cubicBezTo>
                  <a:cubicBezTo>
                    <a:pt x="599844" y="1038887"/>
                    <a:pt x="598574" y="1041427"/>
                    <a:pt x="598574" y="1045237"/>
                  </a:cubicBezTo>
                  <a:cubicBezTo>
                    <a:pt x="610004" y="1037617"/>
                    <a:pt x="620164" y="1038887"/>
                    <a:pt x="629054" y="1047777"/>
                  </a:cubicBezTo>
                  <a:cubicBezTo>
                    <a:pt x="643024" y="1037617"/>
                    <a:pt x="645564" y="1038887"/>
                    <a:pt x="649374" y="1060477"/>
                  </a:cubicBezTo>
                  <a:cubicBezTo>
                    <a:pt x="641754" y="1055397"/>
                    <a:pt x="635404" y="1051587"/>
                    <a:pt x="629054" y="1047777"/>
                  </a:cubicBezTo>
                  <a:close/>
                  <a:moveTo>
                    <a:pt x="677314" y="1045237"/>
                  </a:moveTo>
                  <a:cubicBezTo>
                    <a:pt x="679854" y="1042697"/>
                    <a:pt x="682394" y="1040157"/>
                    <a:pt x="683664" y="1037617"/>
                  </a:cubicBezTo>
                  <a:cubicBezTo>
                    <a:pt x="692554" y="1049047"/>
                    <a:pt x="692554" y="1049047"/>
                    <a:pt x="673504" y="1057937"/>
                  </a:cubicBezTo>
                  <a:lnTo>
                    <a:pt x="654454" y="1042697"/>
                  </a:lnTo>
                  <a:cubicBezTo>
                    <a:pt x="667154" y="1032537"/>
                    <a:pt x="674774" y="1032537"/>
                    <a:pt x="677314" y="1045237"/>
                  </a:cubicBezTo>
                  <a:close/>
                  <a:moveTo>
                    <a:pt x="687474" y="2741957"/>
                  </a:moveTo>
                  <a:cubicBezTo>
                    <a:pt x="688744" y="2740687"/>
                    <a:pt x="690014" y="2740687"/>
                    <a:pt x="691284" y="2739417"/>
                  </a:cubicBezTo>
                  <a:cubicBezTo>
                    <a:pt x="692554" y="2741957"/>
                    <a:pt x="695094" y="2744497"/>
                    <a:pt x="697634" y="2748307"/>
                  </a:cubicBezTo>
                  <a:cubicBezTo>
                    <a:pt x="695094" y="2748307"/>
                    <a:pt x="692554" y="2748307"/>
                    <a:pt x="690014" y="2749577"/>
                  </a:cubicBezTo>
                  <a:cubicBezTo>
                    <a:pt x="688744" y="2745767"/>
                    <a:pt x="688744" y="2743227"/>
                    <a:pt x="687474" y="2741957"/>
                  </a:cubicBezTo>
                  <a:close/>
                  <a:moveTo>
                    <a:pt x="764944" y="2733067"/>
                  </a:moveTo>
                  <a:cubicBezTo>
                    <a:pt x="766214" y="2736877"/>
                    <a:pt x="767484" y="2739417"/>
                    <a:pt x="770024" y="2741957"/>
                  </a:cubicBezTo>
                  <a:lnTo>
                    <a:pt x="766214" y="2741957"/>
                  </a:lnTo>
                  <a:cubicBezTo>
                    <a:pt x="766214" y="2739417"/>
                    <a:pt x="766214" y="2736877"/>
                    <a:pt x="764944" y="2733067"/>
                  </a:cubicBezTo>
                  <a:close/>
                  <a:moveTo>
                    <a:pt x="869084" y="3016277"/>
                  </a:moveTo>
                  <a:cubicBezTo>
                    <a:pt x="865274" y="3009927"/>
                    <a:pt x="862734" y="3004847"/>
                    <a:pt x="860194" y="2999767"/>
                  </a:cubicBezTo>
                  <a:lnTo>
                    <a:pt x="866544" y="2993417"/>
                  </a:lnTo>
                  <a:cubicBezTo>
                    <a:pt x="875434" y="2999767"/>
                    <a:pt x="876704" y="3009927"/>
                    <a:pt x="869084" y="3016277"/>
                  </a:cubicBezTo>
                  <a:close/>
                  <a:moveTo>
                    <a:pt x="1191664" y="3041677"/>
                  </a:moveTo>
                  <a:cubicBezTo>
                    <a:pt x="1186584" y="3039137"/>
                    <a:pt x="1181504" y="3037867"/>
                    <a:pt x="1176424" y="3035327"/>
                  </a:cubicBezTo>
                  <a:cubicBezTo>
                    <a:pt x="1181504" y="3030247"/>
                    <a:pt x="1186584" y="3025167"/>
                    <a:pt x="1190394" y="3022627"/>
                  </a:cubicBezTo>
                  <a:lnTo>
                    <a:pt x="1205634" y="3034057"/>
                  </a:lnTo>
                  <a:cubicBezTo>
                    <a:pt x="1201824" y="3036597"/>
                    <a:pt x="1196744" y="3039137"/>
                    <a:pt x="1191664" y="3041677"/>
                  </a:cubicBezTo>
                  <a:close/>
                  <a:moveTo>
                    <a:pt x="3438294" y="2825777"/>
                  </a:moveTo>
                  <a:cubicBezTo>
                    <a:pt x="3437024" y="2827047"/>
                    <a:pt x="3438294" y="2829587"/>
                    <a:pt x="3438294" y="2832127"/>
                  </a:cubicBezTo>
                  <a:lnTo>
                    <a:pt x="3419244" y="2835937"/>
                  </a:lnTo>
                  <a:cubicBezTo>
                    <a:pt x="3416704" y="2824507"/>
                    <a:pt x="3421784" y="2818157"/>
                    <a:pt x="3433214" y="2816887"/>
                  </a:cubicBezTo>
                  <a:cubicBezTo>
                    <a:pt x="3437024" y="2816887"/>
                    <a:pt x="3442104" y="2814347"/>
                    <a:pt x="3448454" y="2814347"/>
                  </a:cubicBezTo>
                  <a:cubicBezTo>
                    <a:pt x="3444644" y="2818157"/>
                    <a:pt x="3440834" y="2820697"/>
                    <a:pt x="3438294" y="2825777"/>
                  </a:cubicBezTo>
                  <a:close/>
                  <a:moveTo>
                    <a:pt x="3463694" y="2823237"/>
                  </a:moveTo>
                  <a:cubicBezTo>
                    <a:pt x="3458614" y="2821967"/>
                    <a:pt x="3454804" y="2818157"/>
                    <a:pt x="3450994" y="2815617"/>
                  </a:cubicBezTo>
                  <a:cubicBezTo>
                    <a:pt x="3456074" y="2809267"/>
                    <a:pt x="3459884" y="2805457"/>
                    <a:pt x="3462424" y="2801647"/>
                  </a:cubicBezTo>
                  <a:cubicBezTo>
                    <a:pt x="3467504" y="2807997"/>
                    <a:pt x="3472584" y="2813077"/>
                    <a:pt x="3477664" y="2820697"/>
                  </a:cubicBezTo>
                  <a:cubicBezTo>
                    <a:pt x="3473854" y="2821967"/>
                    <a:pt x="3468774" y="2823237"/>
                    <a:pt x="3463694" y="2823237"/>
                  </a:cubicBezTo>
                  <a:close/>
                  <a:moveTo>
                    <a:pt x="3597044" y="1964717"/>
                  </a:moveTo>
                  <a:cubicBezTo>
                    <a:pt x="3597044" y="1962177"/>
                    <a:pt x="3597044" y="1960907"/>
                    <a:pt x="3595774" y="1958367"/>
                  </a:cubicBezTo>
                  <a:lnTo>
                    <a:pt x="3622444" y="1954557"/>
                  </a:lnTo>
                  <a:cubicBezTo>
                    <a:pt x="3622444" y="1957097"/>
                    <a:pt x="3623714" y="1959637"/>
                    <a:pt x="3623714" y="1962177"/>
                  </a:cubicBezTo>
                  <a:cubicBezTo>
                    <a:pt x="3613554" y="1962177"/>
                    <a:pt x="3604664" y="1963447"/>
                    <a:pt x="3597044" y="1964717"/>
                  </a:cubicBezTo>
                  <a:close/>
                  <a:moveTo>
                    <a:pt x="3663084" y="1967257"/>
                  </a:moveTo>
                  <a:cubicBezTo>
                    <a:pt x="3655464" y="1967257"/>
                    <a:pt x="3646574" y="1967257"/>
                    <a:pt x="3638954" y="1964717"/>
                  </a:cubicBezTo>
                  <a:cubicBezTo>
                    <a:pt x="3635144" y="1963447"/>
                    <a:pt x="3633874" y="1958367"/>
                    <a:pt x="3630064" y="1955827"/>
                  </a:cubicBezTo>
                  <a:cubicBezTo>
                    <a:pt x="3631334" y="1954557"/>
                    <a:pt x="3631334" y="1953287"/>
                    <a:pt x="3632604" y="1952017"/>
                  </a:cubicBezTo>
                  <a:cubicBezTo>
                    <a:pt x="3644034" y="1954557"/>
                    <a:pt x="3654194" y="1955827"/>
                    <a:pt x="3664354" y="1958367"/>
                  </a:cubicBezTo>
                  <a:cubicBezTo>
                    <a:pt x="3663084" y="1962177"/>
                    <a:pt x="3663084" y="1965987"/>
                    <a:pt x="3663084" y="1967257"/>
                  </a:cubicBezTo>
                  <a:close/>
                  <a:moveTo>
                    <a:pt x="3720234" y="1965987"/>
                  </a:moveTo>
                  <a:cubicBezTo>
                    <a:pt x="3711344" y="1964717"/>
                    <a:pt x="3702454" y="1958367"/>
                    <a:pt x="3693564" y="1967257"/>
                  </a:cubicBezTo>
                  <a:cubicBezTo>
                    <a:pt x="3692294" y="1968527"/>
                    <a:pt x="3684674" y="1964717"/>
                    <a:pt x="3680864" y="1963447"/>
                  </a:cubicBezTo>
                  <a:cubicBezTo>
                    <a:pt x="3680864" y="1962177"/>
                    <a:pt x="3682134" y="1959637"/>
                    <a:pt x="3682134" y="1958367"/>
                  </a:cubicBezTo>
                  <a:lnTo>
                    <a:pt x="3724044" y="1958367"/>
                  </a:lnTo>
                  <a:cubicBezTo>
                    <a:pt x="3725314" y="1958367"/>
                    <a:pt x="3726584" y="1962177"/>
                    <a:pt x="3727854" y="1964717"/>
                  </a:cubicBezTo>
                  <a:cubicBezTo>
                    <a:pt x="3724044" y="1964717"/>
                    <a:pt x="3721504" y="1965987"/>
                    <a:pt x="3720234" y="1965987"/>
                  </a:cubicBezTo>
                  <a:close/>
                  <a:moveTo>
                    <a:pt x="3840884" y="2595907"/>
                  </a:moveTo>
                  <a:cubicBezTo>
                    <a:pt x="3839614" y="2597177"/>
                    <a:pt x="3839614" y="2598447"/>
                    <a:pt x="3839614" y="2597177"/>
                  </a:cubicBezTo>
                  <a:cubicBezTo>
                    <a:pt x="3838344" y="2597177"/>
                    <a:pt x="3838344" y="2595907"/>
                    <a:pt x="3840884" y="2595907"/>
                  </a:cubicBezTo>
                  <a:close/>
                  <a:moveTo>
                    <a:pt x="124864" y="2527327"/>
                  </a:moveTo>
                  <a:cubicBezTo>
                    <a:pt x="123594" y="2527327"/>
                    <a:pt x="123594" y="2528597"/>
                    <a:pt x="122324" y="2528597"/>
                  </a:cubicBezTo>
                  <a:cubicBezTo>
                    <a:pt x="122324" y="2528597"/>
                    <a:pt x="123594" y="2527327"/>
                    <a:pt x="124864" y="2527327"/>
                  </a:cubicBezTo>
                  <a:close/>
                  <a:moveTo>
                    <a:pt x="608734" y="2767357"/>
                  </a:moveTo>
                  <a:cubicBezTo>
                    <a:pt x="613814" y="2769897"/>
                    <a:pt x="618894" y="2772437"/>
                    <a:pt x="622704" y="2773707"/>
                  </a:cubicBezTo>
                  <a:cubicBezTo>
                    <a:pt x="604924" y="2783867"/>
                    <a:pt x="593494" y="2781327"/>
                    <a:pt x="582064" y="2763547"/>
                  </a:cubicBezTo>
                  <a:cubicBezTo>
                    <a:pt x="585874" y="2763547"/>
                    <a:pt x="588414" y="2762277"/>
                    <a:pt x="592224" y="2762277"/>
                  </a:cubicBezTo>
                  <a:cubicBezTo>
                    <a:pt x="597304" y="2763547"/>
                    <a:pt x="603654" y="2764817"/>
                    <a:pt x="608734" y="2767357"/>
                  </a:cubicBezTo>
                  <a:close/>
                  <a:moveTo>
                    <a:pt x="2828694" y="2871497"/>
                  </a:moveTo>
                  <a:cubicBezTo>
                    <a:pt x="2824884" y="2870227"/>
                    <a:pt x="2822344" y="2870227"/>
                    <a:pt x="2817264" y="2868957"/>
                  </a:cubicBezTo>
                  <a:cubicBezTo>
                    <a:pt x="2812184" y="2867687"/>
                    <a:pt x="2805834" y="2863877"/>
                    <a:pt x="2798214" y="2861337"/>
                  </a:cubicBezTo>
                  <a:cubicBezTo>
                    <a:pt x="2803294" y="2860067"/>
                    <a:pt x="2807104" y="2857527"/>
                    <a:pt x="2812184" y="2856257"/>
                  </a:cubicBezTo>
                  <a:cubicBezTo>
                    <a:pt x="2826154" y="2852447"/>
                    <a:pt x="2832504" y="2858797"/>
                    <a:pt x="2828694" y="2871497"/>
                  </a:cubicBezTo>
                  <a:close/>
                  <a:moveTo>
                    <a:pt x="2583584" y="2900707"/>
                  </a:moveTo>
                  <a:cubicBezTo>
                    <a:pt x="2591204" y="2901977"/>
                    <a:pt x="2600094" y="2901977"/>
                    <a:pt x="2608984" y="2903247"/>
                  </a:cubicBezTo>
                  <a:cubicBezTo>
                    <a:pt x="2605174" y="2915947"/>
                    <a:pt x="2595014" y="2912137"/>
                    <a:pt x="2587394" y="2910867"/>
                  </a:cubicBezTo>
                  <a:cubicBezTo>
                    <a:pt x="2584854" y="2910867"/>
                    <a:pt x="2582314" y="2905787"/>
                    <a:pt x="2579774" y="2903247"/>
                  </a:cubicBezTo>
                  <a:cubicBezTo>
                    <a:pt x="2581044" y="2901977"/>
                    <a:pt x="2582314" y="2900707"/>
                    <a:pt x="2583584" y="2900707"/>
                  </a:cubicBezTo>
                  <a:close/>
                  <a:moveTo>
                    <a:pt x="212494" y="2602257"/>
                  </a:moveTo>
                  <a:cubicBezTo>
                    <a:pt x="213764" y="2606067"/>
                    <a:pt x="215034" y="2608607"/>
                    <a:pt x="216304" y="2613687"/>
                  </a:cubicBezTo>
                  <a:cubicBezTo>
                    <a:pt x="208684" y="2613687"/>
                    <a:pt x="202334" y="2613687"/>
                    <a:pt x="195984" y="2612417"/>
                  </a:cubicBezTo>
                  <a:lnTo>
                    <a:pt x="195984" y="2603527"/>
                  </a:lnTo>
                  <a:cubicBezTo>
                    <a:pt x="201064" y="2603527"/>
                    <a:pt x="206144" y="2603527"/>
                    <a:pt x="212494" y="2602257"/>
                  </a:cubicBezTo>
                  <a:close/>
                  <a:moveTo>
                    <a:pt x="707794" y="2759737"/>
                  </a:moveTo>
                  <a:cubicBezTo>
                    <a:pt x="715414" y="2761007"/>
                    <a:pt x="723034" y="2761007"/>
                    <a:pt x="731924" y="2762277"/>
                  </a:cubicBezTo>
                  <a:cubicBezTo>
                    <a:pt x="726844" y="2767357"/>
                    <a:pt x="706524" y="2771167"/>
                    <a:pt x="702714" y="2767357"/>
                  </a:cubicBezTo>
                  <a:cubicBezTo>
                    <a:pt x="702714" y="2766087"/>
                    <a:pt x="701444" y="2763547"/>
                    <a:pt x="702714" y="2762277"/>
                  </a:cubicBezTo>
                  <a:cubicBezTo>
                    <a:pt x="703984" y="2761007"/>
                    <a:pt x="706524" y="2759737"/>
                    <a:pt x="707794" y="2759737"/>
                  </a:cubicBezTo>
                  <a:close/>
                </a:path>
              </a:pathLst>
            </a:custGeom>
            <a:blipFill>
              <a:blip r:embed="rId6"/>
              <a:stretch>
                <a:fillRect l="0" t="-1215" r="0" b="-1215"/>
              </a:stretch>
            </a:blipFill>
          </p:spPr>
        </p:sp>
      </p:grpSp>
      <p:sp>
        <p:nvSpPr>
          <p:cNvPr name="Freeform 17" id="17"/>
          <p:cNvSpPr/>
          <p:nvPr/>
        </p:nvSpPr>
        <p:spPr>
          <a:xfrm flipH="true" flipV="false" rot="1943688">
            <a:off x="7848737" y="8631966"/>
            <a:ext cx="4117066" cy="1260159"/>
          </a:xfrm>
          <a:custGeom>
            <a:avLst/>
            <a:gdLst/>
            <a:ahLst/>
            <a:cxnLst/>
            <a:rect r="r" b="b" t="t" l="l"/>
            <a:pathLst>
              <a:path h="1260159" w="4117066">
                <a:moveTo>
                  <a:pt x="4117066" y="0"/>
                </a:moveTo>
                <a:lnTo>
                  <a:pt x="0" y="0"/>
                </a:lnTo>
                <a:lnTo>
                  <a:pt x="0" y="1260159"/>
                </a:lnTo>
                <a:lnTo>
                  <a:pt x="4117066" y="1260159"/>
                </a:lnTo>
                <a:lnTo>
                  <a:pt x="4117066"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true" flipV="false" rot="0">
            <a:off x="7627805" y="1499715"/>
            <a:ext cx="1471828" cy="1612561"/>
          </a:xfrm>
          <a:custGeom>
            <a:avLst/>
            <a:gdLst/>
            <a:ahLst/>
            <a:cxnLst/>
            <a:rect r="r" b="b" t="t" l="l"/>
            <a:pathLst>
              <a:path h="1612561" w="1471828">
                <a:moveTo>
                  <a:pt x="1471828" y="0"/>
                </a:moveTo>
                <a:lnTo>
                  <a:pt x="0" y="0"/>
                </a:lnTo>
                <a:lnTo>
                  <a:pt x="0" y="1612561"/>
                </a:lnTo>
                <a:lnTo>
                  <a:pt x="1471828" y="1612561"/>
                </a:lnTo>
                <a:lnTo>
                  <a:pt x="1471828"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9" id="19"/>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20" id="20"/>
          <p:cNvSpPr txBox="true"/>
          <p:nvPr/>
        </p:nvSpPr>
        <p:spPr>
          <a:xfrm rot="0">
            <a:off x="1200725" y="4761576"/>
            <a:ext cx="8061985" cy="933450"/>
          </a:xfrm>
          <a:prstGeom prst="rect">
            <a:avLst/>
          </a:prstGeom>
        </p:spPr>
        <p:txBody>
          <a:bodyPr anchor="t" rtlCol="false" tIns="0" lIns="0" bIns="0" rIns="0">
            <a:spAutoFit/>
          </a:bodyPr>
          <a:lstStyle/>
          <a:p>
            <a:pPr algn="l">
              <a:lnSpc>
                <a:spcPts val="7499"/>
              </a:lnSpc>
            </a:pPr>
            <a:r>
              <a:rPr lang="en-US" sz="5999">
                <a:solidFill>
                  <a:srgbClr val="FFFFFF"/>
                </a:solidFill>
                <a:latin typeface="Finger Paint"/>
                <a:ea typeface="Finger Paint"/>
                <a:cs typeface="Finger Paint"/>
                <a:sym typeface="Finger Paint"/>
              </a:rPr>
              <a:t>HVALA NA PAŽNJI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8350783" y="2596515"/>
            <a:ext cx="8151214" cy="5246370"/>
            <a:chOff x="0" y="0"/>
            <a:chExt cx="5513070" cy="3548380"/>
          </a:xfrm>
        </p:grpSpPr>
        <p:sp>
          <p:nvSpPr>
            <p:cNvPr name="Freeform 14" id="14"/>
            <p:cNvSpPr/>
            <p:nvPr/>
          </p:nvSpPr>
          <p:spPr>
            <a:xfrm flipH="false" flipV="false" rot="0">
              <a:off x="-1297" y="429"/>
              <a:ext cx="5514367" cy="3547951"/>
            </a:xfrm>
            <a:custGeom>
              <a:avLst/>
              <a:gdLst/>
              <a:ahLst/>
              <a:cxnLst/>
              <a:rect r="r" b="b" t="t" l="l"/>
              <a:pathLst>
                <a:path h="3547951" w="5514367">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1"/>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solidFill>
              <a:srgbClr val="FFFFFF"/>
            </a:solidFill>
          </p:spPr>
        </p:sp>
      </p:grpSp>
      <p:grpSp>
        <p:nvGrpSpPr>
          <p:cNvPr name="Group 15" id="15"/>
          <p:cNvGrpSpPr/>
          <p:nvPr/>
        </p:nvGrpSpPr>
        <p:grpSpPr>
          <a:xfrm rot="0">
            <a:off x="8782514" y="2462009"/>
            <a:ext cx="8151214" cy="5246370"/>
            <a:chOff x="0" y="0"/>
            <a:chExt cx="5513070" cy="3548380"/>
          </a:xfrm>
        </p:grpSpPr>
        <p:sp>
          <p:nvSpPr>
            <p:cNvPr name="Freeform 16" id="16"/>
            <p:cNvSpPr/>
            <p:nvPr/>
          </p:nvSpPr>
          <p:spPr>
            <a:xfrm flipH="false" flipV="false" rot="0">
              <a:off x="-1297" y="429"/>
              <a:ext cx="5514367" cy="3547951"/>
            </a:xfrm>
            <a:custGeom>
              <a:avLst/>
              <a:gdLst/>
              <a:ahLst/>
              <a:cxnLst/>
              <a:rect r="r" b="b" t="t" l="l"/>
              <a:pathLst>
                <a:path h="3547951" w="5514367">
                  <a:moveTo>
                    <a:pt x="4989857" y="1543891"/>
                  </a:moveTo>
                  <a:cubicBezTo>
                    <a:pt x="5047007" y="1522301"/>
                    <a:pt x="5123207" y="1532461"/>
                    <a:pt x="5187977" y="1510871"/>
                  </a:cubicBezTo>
                  <a:cubicBezTo>
                    <a:pt x="5325137" y="1463881"/>
                    <a:pt x="5434357" y="1388951"/>
                    <a:pt x="5514367" y="1303861"/>
                  </a:cubicBezTo>
                  <a:cubicBezTo>
                    <a:pt x="5497857" y="1216231"/>
                    <a:pt x="5492777" y="1167971"/>
                    <a:pt x="5504207" y="1094311"/>
                  </a:cubicBezTo>
                  <a:cubicBezTo>
                    <a:pt x="5494047" y="1089231"/>
                    <a:pt x="5472457" y="1103201"/>
                    <a:pt x="5471187" y="1082881"/>
                  </a:cubicBezTo>
                  <a:cubicBezTo>
                    <a:pt x="5468647" y="1024461"/>
                    <a:pt x="5440707" y="1002871"/>
                    <a:pt x="5414037" y="953341"/>
                  </a:cubicBezTo>
                  <a:cubicBezTo>
                    <a:pt x="5209567" y="982551"/>
                    <a:pt x="4837457" y="1142571"/>
                    <a:pt x="4616477" y="1128601"/>
                  </a:cubicBezTo>
                  <a:cubicBezTo>
                    <a:pt x="4752367" y="1032081"/>
                    <a:pt x="4850157" y="924131"/>
                    <a:pt x="4852697" y="781891"/>
                  </a:cubicBezTo>
                  <a:cubicBezTo>
                    <a:pt x="4841267" y="770461"/>
                    <a:pt x="4776497" y="762841"/>
                    <a:pt x="4761257" y="767921"/>
                  </a:cubicBezTo>
                  <a:cubicBezTo>
                    <a:pt x="4709187" y="757761"/>
                    <a:pt x="4655847" y="710771"/>
                    <a:pt x="4632987" y="681561"/>
                  </a:cubicBezTo>
                  <a:cubicBezTo>
                    <a:pt x="4611397" y="695531"/>
                    <a:pt x="4607587" y="680291"/>
                    <a:pt x="4588537" y="690451"/>
                  </a:cubicBezTo>
                  <a:cubicBezTo>
                    <a:pt x="4507257" y="628221"/>
                    <a:pt x="4335807" y="722201"/>
                    <a:pt x="4253257" y="663781"/>
                  </a:cubicBezTo>
                  <a:cubicBezTo>
                    <a:pt x="4291357" y="563451"/>
                    <a:pt x="4213887" y="540591"/>
                    <a:pt x="4161817" y="492331"/>
                  </a:cubicBezTo>
                  <a:cubicBezTo>
                    <a:pt x="4180867" y="413591"/>
                    <a:pt x="4133877" y="371681"/>
                    <a:pt x="4090697" y="298021"/>
                  </a:cubicBezTo>
                  <a:cubicBezTo>
                    <a:pt x="4037357" y="323421"/>
                    <a:pt x="4041167" y="284051"/>
                    <a:pt x="4047517" y="258651"/>
                  </a:cubicBezTo>
                  <a:cubicBezTo>
                    <a:pt x="4008147" y="270081"/>
                    <a:pt x="3984017" y="254841"/>
                    <a:pt x="3962427" y="234521"/>
                  </a:cubicBezTo>
                  <a:cubicBezTo>
                    <a:pt x="3886227" y="263731"/>
                    <a:pt x="3816377" y="265001"/>
                    <a:pt x="3755417" y="271351"/>
                  </a:cubicBezTo>
                  <a:cubicBezTo>
                    <a:pt x="3444267" y="304371"/>
                    <a:pt x="3058187" y="388191"/>
                    <a:pt x="2778787" y="402161"/>
                  </a:cubicBezTo>
                  <a:cubicBezTo>
                    <a:pt x="3035327" y="292941"/>
                    <a:pt x="3332507" y="223091"/>
                    <a:pt x="3521737" y="129111"/>
                  </a:cubicBezTo>
                  <a:cubicBezTo>
                    <a:pt x="3528087" y="75771"/>
                    <a:pt x="3526817" y="51641"/>
                    <a:pt x="3523007" y="2111"/>
                  </a:cubicBezTo>
                  <a:cubicBezTo>
                    <a:pt x="3318537" y="-15669"/>
                    <a:pt x="3004847" y="82121"/>
                    <a:pt x="2714017" y="173561"/>
                  </a:cubicBezTo>
                  <a:cubicBezTo>
                    <a:pt x="2039647" y="385651"/>
                    <a:pt x="1226847" y="626951"/>
                    <a:pt x="844577" y="1002871"/>
                  </a:cubicBezTo>
                  <a:cubicBezTo>
                    <a:pt x="854737" y="1058751"/>
                    <a:pt x="838227" y="1131141"/>
                    <a:pt x="880137" y="1179401"/>
                  </a:cubicBezTo>
                  <a:cubicBezTo>
                    <a:pt x="740437" y="1255601"/>
                    <a:pt x="580417" y="1324181"/>
                    <a:pt x="444527" y="1402921"/>
                  </a:cubicBezTo>
                  <a:cubicBezTo>
                    <a:pt x="449607" y="1468961"/>
                    <a:pt x="483897" y="1537541"/>
                    <a:pt x="497867" y="1548971"/>
                  </a:cubicBezTo>
                  <a:cubicBezTo>
                    <a:pt x="453417" y="1573101"/>
                    <a:pt x="521997" y="1555321"/>
                    <a:pt x="519457" y="1580721"/>
                  </a:cubicBezTo>
                  <a:cubicBezTo>
                    <a:pt x="500407" y="1589611"/>
                    <a:pt x="513107" y="1611201"/>
                    <a:pt x="485167" y="1617551"/>
                  </a:cubicBezTo>
                  <a:cubicBezTo>
                    <a:pt x="382297" y="1601041"/>
                    <a:pt x="267997" y="1681051"/>
                    <a:pt x="162587" y="1705181"/>
                  </a:cubicBezTo>
                  <a:cubicBezTo>
                    <a:pt x="158777" y="1721691"/>
                    <a:pt x="196877" y="1719151"/>
                    <a:pt x="172747" y="1733121"/>
                  </a:cubicBezTo>
                  <a:cubicBezTo>
                    <a:pt x="102897" y="1749631"/>
                    <a:pt x="95277" y="1786461"/>
                    <a:pt x="25427" y="1802971"/>
                  </a:cubicBezTo>
                  <a:cubicBezTo>
                    <a:pt x="22887" y="1818211"/>
                    <a:pt x="20347" y="1833451"/>
                    <a:pt x="24157" y="1851231"/>
                  </a:cubicBezTo>
                  <a:cubicBezTo>
                    <a:pt x="34317" y="1863931"/>
                    <a:pt x="95277" y="1848691"/>
                    <a:pt x="78767" y="1870281"/>
                  </a:cubicBezTo>
                  <a:cubicBezTo>
                    <a:pt x="41937" y="1882981"/>
                    <a:pt x="-1243" y="1879171"/>
                    <a:pt x="27" y="1914731"/>
                  </a:cubicBezTo>
                  <a:cubicBezTo>
                    <a:pt x="20347" y="1937591"/>
                    <a:pt x="62257" y="1922351"/>
                    <a:pt x="73687" y="1959181"/>
                  </a:cubicBezTo>
                  <a:cubicBezTo>
                    <a:pt x="64797" y="1976961"/>
                    <a:pt x="36857" y="1987121"/>
                    <a:pt x="44477" y="2009981"/>
                  </a:cubicBezTo>
                  <a:cubicBezTo>
                    <a:pt x="104167" y="2008711"/>
                    <a:pt x="157507" y="2020141"/>
                    <a:pt x="219737" y="2016331"/>
                  </a:cubicBezTo>
                  <a:cubicBezTo>
                    <a:pt x="200687" y="2026491"/>
                    <a:pt x="234977" y="2049351"/>
                    <a:pt x="285777" y="2039191"/>
                  </a:cubicBezTo>
                  <a:cubicBezTo>
                    <a:pt x="283237" y="2056971"/>
                    <a:pt x="238787" y="2059511"/>
                    <a:pt x="242597" y="2078561"/>
                  </a:cubicBezTo>
                  <a:cubicBezTo>
                    <a:pt x="316257" y="2064591"/>
                    <a:pt x="336577" y="2036651"/>
                    <a:pt x="405157" y="2026491"/>
                  </a:cubicBezTo>
                  <a:cubicBezTo>
                    <a:pt x="359437" y="2063321"/>
                    <a:pt x="301017" y="2120471"/>
                    <a:pt x="243867" y="2133171"/>
                  </a:cubicBezTo>
                  <a:cubicBezTo>
                    <a:pt x="227357" y="2156031"/>
                    <a:pt x="233707" y="2186511"/>
                    <a:pt x="224817" y="2210641"/>
                  </a:cubicBezTo>
                  <a:cubicBezTo>
                    <a:pt x="209577" y="2205561"/>
                    <a:pt x="210847" y="2285571"/>
                    <a:pt x="250217" y="2304621"/>
                  </a:cubicBezTo>
                  <a:cubicBezTo>
                    <a:pt x="299747" y="2291921"/>
                    <a:pt x="411507" y="2298271"/>
                    <a:pt x="483897" y="2313511"/>
                  </a:cubicBezTo>
                  <a:cubicBezTo>
                    <a:pt x="478817" y="2327481"/>
                    <a:pt x="462307" y="2337641"/>
                    <a:pt x="471197" y="2357961"/>
                  </a:cubicBezTo>
                  <a:cubicBezTo>
                    <a:pt x="495327" y="2366851"/>
                    <a:pt x="553747" y="2316051"/>
                    <a:pt x="577877" y="2335101"/>
                  </a:cubicBezTo>
                  <a:cubicBezTo>
                    <a:pt x="613437" y="2347801"/>
                    <a:pt x="549937" y="2360501"/>
                    <a:pt x="567717" y="2385901"/>
                  </a:cubicBezTo>
                  <a:cubicBezTo>
                    <a:pt x="803937" y="2267791"/>
                    <a:pt x="993167" y="2246201"/>
                    <a:pt x="1233197" y="2189051"/>
                  </a:cubicBezTo>
                  <a:cubicBezTo>
                    <a:pt x="965227" y="2305891"/>
                    <a:pt x="603277" y="2620851"/>
                    <a:pt x="596927" y="2723721"/>
                  </a:cubicBezTo>
                  <a:cubicBezTo>
                    <a:pt x="629947" y="2723721"/>
                    <a:pt x="657887" y="2731341"/>
                    <a:pt x="688367" y="2737691"/>
                  </a:cubicBezTo>
                  <a:cubicBezTo>
                    <a:pt x="678207" y="2764361"/>
                    <a:pt x="662967" y="2789761"/>
                    <a:pt x="660427" y="2818971"/>
                  </a:cubicBezTo>
                  <a:cubicBezTo>
                    <a:pt x="676937" y="2789761"/>
                    <a:pt x="735357" y="2775791"/>
                    <a:pt x="740437" y="2829131"/>
                  </a:cubicBezTo>
                  <a:cubicBezTo>
                    <a:pt x="699797" y="2832941"/>
                    <a:pt x="699797" y="2845641"/>
                    <a:pt x="699797" y="2876121"/>
                  </a:cubicBezTo>
                  <a:cubicBezTo>
                    <a:pt x="741707" y="2881201"/>
                    <a:pt x="806477" y="2844371"/>
                    <a:pt x="826797" y="2883741"/>
                  </a:cubicBezTo>
                  <a:cubicBezTo>
                    <a:pt x="800127" y="2900251"/>
                    <a:pt x="789967" y="2885011"/>
                    <a:pt x="764567" y="2898981"/>
                  </a:cubicBezTo>
                  <a:cubicBezTo>
                    <a:pt x="765837" y="2924381"/>
                    <a:pt x="791237" y="2905331"/>
                    <a:pt x="800127" y="2918031"/>
                  </a:cubicBezTo>
                  <a:cubicBezTo>
                    <a:pt x="726467" y="2948511"/>
                    <a:pt x="730277" y="2959941"/>
                    <a:pt x="706147" y="3000581"/>
                  </a:cubicBezTo>
                  <a:cubicBezTo>
                    <a:pt x="685827" y="2967561"/>
                    <a:pt x="632487" y="3179651"/>
                    <a:pt x="675667" y="3177111"/>
                  </a:cubicBezTo>
                  <a:cubicBezTo>
                    <a:pt x="640107" y="3213941"/>
                    <a:pt x="708687" y="3192351"/>
                    <a:pt x="725197" y="3206321"/>
                  </a:cubicBezTo>
                  <a:cubicBezTo>
                    <a:pt x="709957" y="3232991"/>
                    <a:pt x="744247" y="3240611"/>
                    <a:pt x="748057" y="3268551"/>
                  </a:cubicBezTo>
                  <a:cubicBezTo>
                    <a:pt x="767107" y="3273631"/>
                    <a:pt x="803937" y="3246961"/>
                    <a:pt x="802667" y="3287601"/>
                  </a:cubicBezTo>
                  <a:cubicBezTo>
                    <a:pt x="765837" y="3291411"/>
                    <a:pt x="777267" y="3281251"/>
                    <a:pt x="751867" y="3306651"/>
                  </a:cubicBezTo>
                  <a:cubicBezTo>
                    <a:pt x="742977" y="3297761"/>
                    <a:pt x="723927" y="3288871"/>
                    <a:pt x="704877" y="3307921"/>
                  </a:cubicBezTo>
                  <a:cubicBezTo>
                    <a:pt x="718847" y="3334591"/>
                    <a:pt x="713767" y="3354911"/>
                    <a:pt x="711227" y="3376501"/>
                  </a:cubicBezTo>
                  <a:cubicBezTo>
                    <a:pt x="778537" y="3365071"/>
                    <a:pt x="731547" y="3387931"/>
                    <a:pt x="793777" y="3393011"/>
                  </a:cubicBezTo>
                  <a:cubicBezTo>
                    <a:pt x="812827" y="3415871"/>
                    <a:pt x="784887" y="3422221"/>
                    <a:pt x="781077" y="3437461"/>
                  </a:cubicBezTo>
                  <a:cubicBezTo>
                    <a:pt x="902997" y="3441271"/>
                    <a:pt x="966497" y="3492071"/>
                    <a:pt x="1070637" y="3516201"/>
                  </a:cubicBezTo>
                  <a:cubicBezTo>
                    <a:pt x="1070637" y="3539061"/>
                    <a:pt x="1089687" y="3530171"/>
                    <a:pt x="1092227" y="3547951"/>
                  </a:cubicBezTo>
                  <a:cubicBezTo>
                    <a:pt x="1290347" y="3525091"/>
                    <a:pt x="1421157" y="3546681"/>
                    <a:pt x="1649757" y="3476831"/>
                  </a:cubicBezTo>
                  <a:cubicBezTo>
                    <a:pt x="1621817" y="3451431"/>
                    <a:pt x="1543077" y="3471751"/>
                    <a:pt x="1527837" y="3459051"/>
                  </a:cubicBezTo>
                  <a:cubicBezTo>
                    <a:pt x="1682777" y="3394281"/>
                    <a:pt x="1872007" y="3371421"/>
                    <a:pt x="2057427" y="3334591"/>
                  </a:cubicBezTo>
                  <a:cubicBezTo>
                    <a:pt x="2235227" y="3300301"/>
                    <a:pt x="2410487" y="3311731"/>
                    <a:pt x="2585747" y="3234261"/>
                  </a:cubicBezTo>
                  <a:cubicBezTo>
                    <a:pt x="2627657" y="3250771"/>
                    <a:pt x="2660677" y="3219021"/>
                    <a:pt x="2700047" y="3207591"/>
                  </a:cubicBezTo>
                  <a:cubicBezTo>
                    <a:pt x="2905787" y="3145361"/>
                    <a:pt x="3167407" y="3095831"/>
                    <a:pt x="3370607" y="3079321"/>
                  </a:cubicBezTo>
                  <a:cubicBezTo>
                    <a:pt x="3406167" y="3076781"/>
                    <a:pt x="3446807" y="3056461"/>
                    <a:pt x="3463317" y="3045031"/>
                  </a:cubicBezTo>
                  <a:cubicBezTo>
                    <a:pt x="3529357" y="3055191"/>
                    <a:pt x="3643657" y="3012011"/>
                    <a:pt x="3703347" y="2995501"/>
                  </a:cubicBezTo>
                  <a:cubicBezTo>
                    <a:pt x="3700807" y="2984071"/>
                    <a:pt x="3690647" y="2971371"/>
                    <a:pt x="3702077" y="2965021"/>
                  </a:cubicBezTo>
                  <a:cubicBezTo>
                    <a:pt x="3784627" y="2945971"/>
                    <a:pt x="3901467" y="2925651"/>
                    <a:pt x="3977667" y="2879931"/>
                  </a:cubicBezTo>
                  <a:cubicBezTo>
                    <a:pt x="3967507" y="2874851"/>
                    <a:pt x="3945917" y="2888821"/>
                    <a:pt x="3944647" y="2868501"/>
                  </a:cubicBezTo>
                  <a:cubicBezTo>
                    <a:pt x="4017037" y="2850721"/>
                    <a:pt x="4105937" y="2843101"/>
                    <a:pt x="4174517" y="2815161"/>
                  </a:cubicBezTo>
                  <a:cubicBezTo>
                    <a:pt x="4160547" y="2812621"/>
                    <a:pt x="4145307" y="2812621"/>
                    <a:pt x="4132607" y="2806271"/>
                  </a:cubicBezTo>
                  <a:cubicBezTo>
                    <a:pt x="4217697" y="2741501"/>
                    <a:pt x="4253257" y="2709751"/>
                    <a:pt x="4370097" y="2695781"/>
                  </a:cubicBezTo>
                  <a:cubicBezTo>
                    <a:pt x="4361207" y="2657681"/>
                    <a:pt x="4387877" y="2633551"/>
                    <a:pt x="4447567" y="2619581"/>
                  </a:cubicBezTo>
                  <a:cubicBezTo>
                    <a:pt x="4464077" y="2596721"/>
                    <a:pt x="4413277" y="2605611"/>
                    <a:pt x="4432327" y="2577671"/>
                  </a:cubicBezTo>
                  <a:cubicBezTo>
                    <a:pt x="4644417" y="2549731"/>
                    <a:pt x="4702837" y="2359231"/>
                    <a:pt x="4800627" y="2252551"/>
                  </a:cubicBezTo>
                  <a:cubicBezTo>
                    <a:pt x="4804437" y="2248741"/>
                    <a:pt x="4820947" y="2238581"/>
                    <a:pt x="4823487" y="2236041"/>
                  </a:cubicBezTo>
                  <a:cubicBezTo>
                    <a:pt x="4958107" y="2154761"/>
                    <a:pt x="5124477" y="2143331"/>
                    <a:pt x="5227347" y="2031571"/>
                  </a:cubicBezTo>
                  <a:cubicBezTo>
                    <a:pt x="5266717" y="1946481"/>
                    <a:pt x="5370857" y="1838531"/>
                    <a:pt x="5255287" y="1768681"/>
                  </a:cubicBezTo>
                  <a:cubicBezTo>
                    <a:pt x="5267987" y="1750901"/>
                    <a:pt x="5261637" y="1726771"/>
                    <a:pt x="5248937" y="1700101"/>
                  </a:cubicBezTo>
                  <a:cubicBezTo>
                    <a:pt x="5196867" y="1714071"/>
                    <a:pt x="4956837" y="1667081"/>
                    <a:pt x="4903497" y="1645491"/>
                  </a:cubicBezTo>
                  <a:cubicBezTo>
                    <a:pt x="4914927" y="1618821"/>
                    <a:pt x="4890797" y="1592151"/>
                    <a:pt x="4897147" y="1576911"/>
                  </a:cubicBezTo>
                  <a:cubicBezTo>
                    <a:pt x="4946677" y="1574371"/>
                    <a:pt x="4960647" y="1555321"/>
                    <a:pt x="4989857" y="1543891"/>
                  </a:cubicBezTo>
                  <a:close/>
                </a:path>
              </a:pathLst>
            </a:custGeom>
            <a:blipFill>
              <a:blip r:embed="rId6"/>
              <a:stretch>
                <a:fillRect l="0" t="-8284" r="0" b="-8284"/>
              </a:stretch>
            </a:blipFill>
          </p:spPr>
        </p:sp>
      </p:grpSp>
      <p:sp>
        <p:nvSpPr>
          <p:cNvPr name="Freeform 17" id="17"/>
          <p:cNvSpPr/>
          <p:nvPr/>
        </p:nvSpPr>
        <p:spPr>
          <a:xfrm flipH="true" flipV="false" rot="8818711">
            <a:off x="13131392" y="1480226"/>
            <a:ext cx="4117066" cy="1260159"/>
          </a:xfrm>
          <a:custGeom>
            <a:avLst/>
            <a:gdLst/>
            <a:ahLst/>
            <a:cxnLst/>
            <a:rect r="r" b="b" t="t" l="l"/>
            <a:pathLst>
              <a:path h="1260159" w="4117066">
                <a:moveTo>
                  <a:pt x="4117066" y="0"/>
                </a:moveTo>
                <a:lnTo>
                  <a:pt x="0" y="0"/>
                </a:lnTo>
                <a:lnTo>
                  <a:pt x="0" y="1260159"/>
                </a:lnTo>
                <a:lnTo>
                  <a:pt x="4117066" y="1260159"/>
                </a:lnTo>
                <a:lnTo>
                  <a:pt x="4117066"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true" flipV="false" rot="0">
            <a:off x="8555584" y="1744291"/>
            <a:ext cx="1310162" cy="1435436"/>
          </a:xfrm>
          <a:custGeom>
            <a:avLst/>
            <a:gdLst/>
            <a:ahLst/>
            <a:cxnLst/>
            <a:rect r="r" b="b" t="t" l="l"/>
            <a:pathLst>
              <a:path h="1435436" w="1310162">
                <a:moveTo>
                  <a:pt x="1310161" y="0"/>
                </a:moveTo>
                <a:lnTo>
                  <a:pt x="0" y="0"/>
                </a:lnTo>
                <a:lnTo>
                  <a:pt x="0" y="1435436"/>
                </a:lnTo>
                <a:lnTo>
                  <a:pt x="1310161" y="1435436"/>
                </a:lnTo>
                <a:lnTo>
                  <a:pt x="1310161"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9" id="19"/>
          <p:cNvSpPr txBox="true"/>
          <p:nvPr/>
        </p:nvSpPr>
        <p:spPr>
          <a:xfrm rot="0">
            <a:off x="1028700" y="1851796"/>
            <a:ext cx="9669896" cy="7845278"/>
          </a:xfrm>
          <a:prstGeom prst="rect">
            <a:avLst/>
          </a:prstGeom>
        </p:spPr>
        <p:txBody>
          <a:bodyPr anchor="t" rtlCol="false" tIns="0" lIns="0" bIns="0" rIns="0">
            <a:spAutoFit/>
          </a:bodyPr>
          <a:lstStyle/>
          <a:p>
            <a:pPr algn="l">
              <a:lnSpc>
                <a:spcPts val="3475"/>
              </a:lnSpc>
            </a:pPr>
            <a:r>
              <a:rPr lang="en-US" sz="2482" i="true" b="true">
                <a:solidFill>
                  <a:srgbClr val="FFFFFF"/>
                </a:solidFill>
                <a:latin typeface="Open Sans Bold Italics"/>
                <a:ea typeface="Open Sans Bold Italics"/>
                <a:cs typeface="Open Sans Bold Italics"/>
                <a:sym typeface="Open Sans Bold Italics"/>
              </a:rPr>
              <a:t>U JU Mješovitoj srednjoj školi "Musa Ćazim Ćatić" </a:t>
            </a:r>
          </a:p>
          <a:p>
            <a:pPr algn="l">
              <a:lnSpc>
                <a:spcPts val="3475"/>
              </a:lnSpc>
            </a:pPr>
            <a:r>
              <a:rPr lang="en-US" sz="2482" i="true" b="true">
                <a:solidFill>
                  <a:srgbClr val="FFFFFF"/>
                </a:solidFill>
                <a:latin typeface="Open Sans Bold Italics"/>
                <a:ea typeface="Open Sans Bold Italics"/>
                <a:cs typeface="Open Sans Bold Italics"/>
                <a:sym typeface="Open Sans Bold Italics"/>
              </a:rPr>
              <a:t>u školskoj 2025/26 upisano je 206 učenika :</a:t>
            </a:r>
          </a:p>
          <a:p>
            <a:pPr algn="l">
              <a:lnSpc>
                <a:spcPts val="3475"/>
              </a:lnSpc>
            </a:pPr>
          </a:p>
          <a:p>
            <a:pPr algn="l">
              <a:lnSpc>
                <a:spcPts val="3475"/>
              </a:lnSpc>
            </a:pPr>
            <a:r>
              <a:rPr lang="en-US" sz="2482" b="true">
                <a:solidFill>
                  <a:srgbClr val="FFFFFF"/>
                </a:solidFill>
                <a:latin typeface="Open Sans Bold"/>
                <a:ea typeface="Open Sans Bold"/>
                <a:cs typeface="Open Sans Bold"/>
                <a:sym typeface="Open Sans Bold"/>
              </a:rPr>
              <a:t>1.Gimnazija IT</a:t>
            </a:r>
          </a:p>
          <a:p>
            <a:pPr algn="l">
              <a:lnSpc>
                <a:spcPts val="3475"/>
              </a:lnSpc>
            </a:pPr>
          </a:p>
          <a:p>
            <a:pPr algn="l">
              <a:lnSpc>
                <a:spcPts val="3475"/>
              </a:lnSpc>
            </a:pPr>
          </a:p>
          <a:p>
            <a:pPr algn="l">
              <a:lnSpc>
                <a:spcPts val="3475"/>
              </a:lnSpc>
            </a:pPr>
            <a:r>
              <a:rPr lang="en-US" sz="2482" b="true">
                <a:solidFill>
                  <a:srgbClr val="FFFFFF"/>
                </a:solidFill>
                <a:latin typeface="Open Sans Bold"/>
                <a:ea typeface="Open Sans Bold"/>
                <a:cs typeface="Open Sans Bold"/>
                <a:sym typeface="Open Sans Bold"/>
              </a:rPr>
              <a:t>2.Tehničar elektroenergetike</a:t>
            </a:r>
          </a:p>
          <a:p>
            <a:pPr algn="l">
              <a:lnSpc>
                <a:spcPts val="3475"/>
              </a:lnSpc>
            </a:pPr>
          </a:p>
          <a:p>
            <a:pPr algn="l">
              <a:lnSpc>
                <a:spcPts val="3475"/>
              </a:lnSpc>
            </a:pPr>
          </a:p>
          <a:p>
            <a:pPr algn="l">
              <a:lnSpc>
                <a:spcPts val="3475"/>
              </a:lnSpc>
            </a:pPr>
            <a:r>
              <a:rPr lang="en-US" sz="2482" b="true">
                <a:solidFill>
                  <a:srgbClr val="FFFFFF"/>
                </a:solidFill>
                <a:latin typeface="Open Sans Bold"/>
                <a:ea typeface="Open Sans Bold"/>
                <a:cs typeface="Open Sans Bold"/>
                <a:sym typeface="Open Sans Bold"/>
              </a:rPr>
              <a:t>4.Ekonomski tehničar</a:t>
            </a:r>
          </a:p>
          <a:p>
            <a:pPr algn="l">
              <a:lnSpc>
                <a:spcPts val="3475"/>
              </a:lnSpc>
            </a:pPr>
          </a:p>
          <a:p>
            <a:pPr algn="l">
              <a:lnSpc>
                <a:spcPts val="3475"/>
              </a:lnSpc>
            </a:pPr>
          </a:p>
          <a:p>
            <a:pPr algn="l">
              <a:lnSpc>
                <a:spcPts val="3475"/>
              </a:lnSpc>
            </a:pPr>
          </a:p>
          <a:p>
            <a:pPr algn="l">
              <a:lnSpc>
                <a:spcPts val="3475"/>
              </a:lnSpc>
            </a:pPr>
            <a:r>
              <a:rPr lang="en-US" sz="2482" b="true">
                <a:solidFill>
                  <a:srgbClr val="FFFFFF"/>
                </a:solidFill>
                <a:latin typeface="Open Sans Bold"/>
                <a:ea typeface="Open Sans Bold"/>
                <a:cs typeface="Open Sans Bold"/>
                <a:sym typeface="Open Sans Bold"/>
              </a:rPr>
              <a:t>5.Automehaničar/Zavarivač</a:t>
            </a:r>
          </a:p>
          <a:p>
            <a:pPr algn="l">
              <a:lnSpc>
                <a:spcPts val="3475"/>
              </a:lnSpc>
            </a:pPr>
          </a:p>
          <a:p>
            <a:pPr algn="l">
              <a:lnSpc>
                <a:spcPts val="3475"/>
              </a:lnSpc>
            </a:pPr>
          </a:p>
          <a:p>
            <a:pPr algn="l">
              <a:lnSpc>
                <a:spcPts val="3475"/>
              </a:lnSpc>
            </a:pPr>
            <a:r>
              <a:rPr lang="en-US" sz="2482" b="true">
                <a:solidFill>
                  <a:srgbClr val="FFFFFF"/>
                </a:solidFill>
                <a:latin typeface="Open Sans Bold"/>
                <a:ea typeface="Open Sans Bold"/>
                <a:cs typeface="Open Sans Bold"/>
                <a:sym typeface="Open Sans Bold"/>
              </a:rPr>
              <a:t>6.Frizer</a:t>
            </a:r>
          </a:p>
          <a:p>
            <a:pPr algn="l">
              <a:lnSpc>
                <a:spcPts val="3182"/>
              </a:lnSpc>
              <a:spcBef>
                <a:spcPct val="0"/>
              </a:spcBef>
            </a:pPr>
          </a:p>
        </p:txBody>
      </p:sp>
      <p:sp>
        <p:nvSpPr>
          <p:cNvPr name="Freeform 20" id="20"/>
          <p:cNvSpPr/>
          <p:nvPr/>
        </p:nvSpPr>
        <p:spPr>
          <a:xfrm flipH="false" flipV="false" rot="0">
            <a:off x="3813269" y="2863822"/>
            <a:ext cx="1265748" cy="1409234"/>
          </a:xfrm>
          <a:custGeom>
            <a:avLst/>
            <a:gdLst/>
            <a:ahLst/>
            <a:cxnLst/>
            <a:rect r="r" b="b" t="t" l="l"/>
            <a:pathLst>
              <a:path h="1409234" w="1265748">
                <a:moveTo>
                  <a:pt x="0" y="0"/>
                </a:moveTo>
                <a:lnTo>
                  <a:pt x="1265748" y="0"/>
                </a:lnTo>
                <a:lnTo>
                  <a:pt x="1265748" y="1409234"/>
                </a:lnTo>
                <a:lnTo>
                  <a:pt x="0" y="140923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p:cNvSpPr/>
          <p:nvPr/>
        </p:nvSpPr>
        <p:spPr>
          <a:xfrm flipH="false" flipV="false" rot="0">
            <a:off x="6079514" y="5569343"/>
            <a:ext cx="1822458" cy="2139036"/>
          </a:xfrm>
          <a:custGeom>
            <a:avLst/>
            <a:gdLst/>
            <a:ahLst/>
            <a:cxnLst/>
            <a:rect r="r" b="b" t="t" l="l"/>
            <a:pathLst>
              <a:path h="2139036" w="1822458">
                <a:moveTo>
                  <a:pt x="0" y="0"/>
                </a:moveTo>
                <a:lnTo>
                  <a:pt x="1822458" y="0"/>
                </a:lnTo>
                <a:lnTo>
                  <a:pt x="1822458" y="2139036"/>
                </a:lnTo>
                <a:lnTo>
                  <a:pt x="0" y="213903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2" id="22"/>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23" id="23"/>
          <p:cNvSpPr txBox="true"/>
          <p:nvPr/>
        </p:nvSpPr>
        <p:spPr>
          <a:xfrm rot="0">
            <a:off x="3023045" y="841744"/>
            <a:ext cx="5247622" cy="933450"/>
          </a:xfrm>
          <a:prstGeom prst="rect">
            <a:avLst/>
          </a:prstGeom>
        </p:spPr>
        <p:txBody>
          <a:bodyPr anchor="t" rtlCol="false" tIns="0" lIns="0" bIns="0" rIns="0">
            <a:spAutoFit/>
          </a:bodyPr>
          <a:lstStyle/>
          <a:p>
            <a:pPr algn="l">
              <a:lnSpc>
                <a:spcPts val="7499"/>
              </a:lnSpc>
            </a:pPr>
            <a:r>
              <a:rPr lang="en-US" sz="5999">
                <a:solidFill>
                  <a:srgbClr val="FFFFFF"/>
                </a:solidFill>
                <a:latin typeface="Finger Paint"/>
                <a:ea typeface="Finger Paint"/>
                <a:cs typeface="Finger Paint"/>
                <a:sym typeface="Finger Paint"/>
              </a:rPr>
              <a:t>Broj učenika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685547" y="4840896"/>
            <a:ext cx="16916906" cy="7277503"/>
            <a:chOff x="0" y="0"/>
            <a:chExt cx="6340094" cy="2727452"/>
          </a:xfrm>
        </p:grpSpPr>
        <p:sp>
          <p:nvSpPr>
            <p:cNvPr name="Freeform 14" id="14"/>
            <p:cNvSpPr/>
            <p:nvPr/>
          </p:nvSpPr>
          <p:spPr>
            <a:xfrm flipH="false" flipV="false" rot="0">
              <a:off x="-73" y="-127"/>
              <a:ext cx="6340040" cy="2727706"/>
            </a:xfrm>
            <a:custGeom>
              <a:avLst/>
              <a:gdLst/>
              <a:ahLst/>
              <a:cxnLst/>
              <a:rect r="r" b="b" t="t" l="l"/>
              <a:pathLst>
                <a:path h="2727706" w="6340040">
                  <a:moveTo>
                    <a:pt x="6332674" y="2579370"/>
                  </a:moveTo>
                  <a:cubicBezTo>
                    <a:pt x="6213167" y="2610739"/>
                    <a:pt x="6123124" y="2542032"/>
                    <a:pt x="6019619" y="2579370"/>
                  </a:cubicBezTo>
                  <a:cubicBezTo>
                    <a:pt x="5936053" y="2622296"/>
                    <a:pt x="5762317" y="2581783"/>
                    <a:pt x="5650811" y="2716657"/>
                  </a:cubicBezTo>
                  <a:cubicBezTo>
                    <a:pt x="5597725" y="2650998"/>
                    <a:pt x="5517842" y="2747137"/>
                    <a:pt x="5276415" y="2713736"/>
                  </a:cubicBezTo>
                  <a:cubicBezTo>
                    <a:pt x="5275526" y="2762504"/>
                    <a:pt x="5222186" y="2660269"/>
                    <a:pt x="5196278" y="2710688"/>
                  </a:cubicBezTo>
                  <a:cubicBezTo>
                    <a:pt x="5169227" y="2724785"/>
                    <a:pt x="5190309" y="2729611"/>
                    <a:pt x="5157543" y="2681097"/>
                  </a:cubicBezTo>
                  <a:cubicBezTo>
                    <a:pt x="5140144" y="2710307"/>
                    <a:pt x="5124650" y="2744724"/>
                    <a:pt x="5049339" y="2718054"/>
                  </a:cubicBezTo>
                  <a:cubicBezTo>
                    <a:pt x="4877127" y="2675255"/>
                    <a:pt x="4993205" y="2555748"/>
                    <a:pt x="4729553" y="2711958"/>
                  </a:cubicBezTo>
                  <a:cubicBezTo>
                    <a:pt x="4678499" y="2773934"/>
                    <a:pt x="4564834" y="2529332"/>
                    <a:pt x="4506287" y="2727706"/>
                  </a:cubicBezTo>
                  <a:cubicBezTo>
                    <a:pt x="4484062" y="2703703"/>
                    <a:pt x="4490412" y="2678176"/>
                    <a:pt x="4422848" y="2724404"/>
                  </a:cubicBezTo>
                  <a:cubicBezTo>
                    <a:pt x="4341187" y="2583688"/>
                    <a:pt x="4377128" y="2810129"/>
                    <a:pt x="4217870" y="2630678"/>
                  </a:cubicBezTo>
                  <a:cubicBezTo>
                    <a:pt x="4112460" y="2733167"/>
                    <a:pt x="4130367" y="2647188"/>
                    <a:pt x="3940629" y="2673985"/>
                  </a:cubicBezTo>
                  <a:cubicBezTo>
                    <a:pt x="3934533" y="2686939"/>
                    <a:pt x="3849697" y="2546985"/>
                    <a:pt x="3808549" y="2592324"/>
                  </a:cubicBezTo>
                  <a:cubicBezTo>
                    <a:pt x="3732984" y="2663444"/>
                    <a:pt x="3812613" y="2470658"/>
                    <a:pt x="3616652" y="2613660"/>
                  </a:cubicBezTo>
                  <a:cubicBezTo>
                    <a:pt x="3537531" y="2616581"/>
                    <a:pt x="3411928" y="2593467"/>
                    <a:pt x="3336363" y="2620899"/>
                  </a:cubicBezTo>
                  <a:cubicBezTo>
                    <a:pt x="3116272" y="2659380"/>
                    <a:pt x="2857319" y="2391029"/>
                    <a:pt x="2721048" y="2578862"/>
                  </a:cubicBezTo>
                  <a:cubicBezTo>
                    <a:pt x="2584523" y="2573147"/>
                    <a:pt x="2721683" y="2490851"/>
                    <a:pt x="2608526" y="2569845"/>
                  </a:cubicBezTo>
                  <a:cubicBezTo>
                    <a:pt x="2528262" y="2564257"/>
                    <a:pt x="2418280" y="2507615"/>
                    <a:pt x="2248735" y="2601214"/>
                  </a:cubicBezTo>
                  <a:cubicBezTo>
                    <a:pt x="2151961" y="2507869"/>
                    <a:pt x="1941522" y="2629281"/>
                    <a:pt x="1769056" y="2674366"/>
                  </a:cubicBezTo>
                  <a:cubicBezTo>
                    <a:pt x="1643707" y="2620645"/>
                    <a:pt x="1720288" y="2585085"/>
                    <a:pt x="1516072" y="2577719"/>
                  </a:cubicBezTo>
                  <a:cubicBezTo>
                    <a:pt x="1510865" y="2618486"/>
                    <a:pt x="1389199" y="2431542"/>
                    <a:pt x="1230957" y="2514219"/>
                  </a:cubicBezTo>
                  <a:cubicBezTo>
                    <a:pt x="1145232" y="2447417"/>
                    <a:pt x="1142057" y="2426970"/>
                    <a:pt x="1003373" y="2392426"/>
                  </a:cubicBezTo>
                  <a:cubicBezTo>
                    <a:pt x="991816" y="2341118"/>
                    <a:pt x="914219" y="2455545"/>
                    <a:pt x="800808" y="2341880"/>
                  </a:cubicBezTo>
                  <a:cubicBezTo>
                    <a:pt x="811984" y="2369820"/>
                    <a:pt x="635708" y="2384171"/>
                    <a:pt x="488515" y="2378456"/>
                  </a:cubicBezTo>
                  <a:cubicBezTo>
                    <a:pt x="438477" y="2418461"/>
                    <a:pt x="307032" y="2407412"/>
                    <a:pt x="274774" y="2297303"/>
                  </a:cubicBezTo>
                  <a:cubicBezTo>
                    <a:pt x="284299" y="2252853"/>
                    <a:pt x="43888" y="2355596"/>
                    <a:pt x="3883" y="2150237"/>
                  </a:cubicBezTo>
                  <a:cubicBezTo>
                    <a:pt x="9725" y="1811147"/>
                    <a:pt x="-11865" y="1459103"/>
                    <a:pt x="10106" y="1133348"/>
                  </a:cubicBezTo>
                  <a:cubicBezTo>
                    <a:pt x="-1451" y="1100455"/>
                    <a:pt x="29283" y="1118235"/>
                    <a:pt x="148409" y="1068197"/>
                  </a:cubicBezTo>
                  <a:cubicBezTo>
                    <a:pt x="142567" y="1068832"/>
                    <a:pt x="219656" y="1060323"/>
                    <a:pt x="287601" y="963676"/>
                  </a:cubicBezTo>
                  <a:cubicBezTo>
                    <a:pt x="381581" y="954786"/>
                    <a:pt x="505406" y="920496"/>
                    <a:pt x="589480" y="876808"/>
                  </a:cubicBezTo>
                  <a:cubicBezTo>
                    <a:pt x="786330" y="804291"/>
                    <a:pt x="1136469" y="861187"/>
                    <a:pt x="1692094" y="757936"/>
                  </a:cubicBezTo>
                  <a:cubicBezTo>
                    <a:pt x="1801187" y="727964"/>
                    <a:pt x="1971621" y="698119"/>
                    <a:pt x="2124402" y="653923"/>
                  </a:cubicBezTo>
                  <a:cubicBezTo>
                    <a:pt x="2171646" y="682625"/>
                    <a:pt x="2220668" y="484505"/>
                    <a:pt x="2439616" y="549148"/>
                  </a:cubicBezTo>
                  <a:cubicBezTo>
                    <a:pt x="2563060" y="459486"/>
                    <a:pt x="2822521" y="428244"/>
                    <a:pt x="2942917" y="370078"/>
                  </a:cubicBezTo>
                  <a:cubicBezTo>
                    <a:pt x="3058106" y="428371"/>
                    <a:pt x="3222825" y="359791"/>
                    <a:pt x="3353381" y="358521"/>
                  </a:cubicBezTo>
                  <a:cubicBezTo>
                    <a:pt x="3581219" y="353568"/>
                    <a:pt x="3268418" y="279781"/>
                    <a:pt x="3929326" y="246634"/>
                  </a:cubicBezTo>
                  <a:cubicBezTo>
                    <a:pt x="4045150" y="296799"/>
                    <a:pt x="4151957" y="290068"/>
                    <a:pt x="4335599" y="251460"/>
                  </a:cubicBezTo>
                  <a:cubicBezTo>
                    <a:pt x="4478728" y="280035"/>
                    <a:pt x="4535243" y="297434"/>
                    <a:pt x="4651575" y="260604"/>
                  </a:cubicBezTo>
                  <a:cubicBezTo>
                    <a:pt x="4861125" y="206375"/>
                    <a:pt x="5069405" y="124968"/>
                    <a:pt x="5405447" y="38989"/>
                  </a:cubicBezTo>
                  <a:cubicBezTo>
                    <a:pt x="5428815" y="11176"/>
                    <a:pt x="5403796" y="57404"/>
                    <a:pt x="5652843" y="40259"/>
                  </a:cubicBezTo>
                  <a:cubicBezTo>
                    <a:pt x="5668718" y="41783"/>
                    <a:pt x="5697293" y="123444"/>
                    <a:pt x="5791781" y="65024"/>
                  </a:cubicBezTo>
                  <a:cubicBezTo>
                    <a:pt x="5836866" y="93726"/>
                    <a:pt x="6058227" y="63373"/>
                    <a:pt x="6149413" y="0"/>
                  </a:cubicBezTo>
                  <a:cubicBezTo>
                    <a:pt x="6170876" y="2413"/>
                    <a:pt x="6281112" y="50419"/>
                    <a:pt x="6301559" y="7874"/>
                  </a:cubicBezTo>
                  <a:cubicBezTo>
                    <a:pt x="6393888" y="480187"/>
                    <a:pt x="6277810" y="967359"/>
                    <a:pt x="6340040" y="1457198"/>
                  </a:cubicBezTo>
                  <a:cubicBezTo>
                    <a:pt x="6310576" y="1836928"/>
                    <a:pt x="6332420" y="2161159"/>
                    <a:pt x="6332674" y="2579370"/>
                  </a:cubicBezTo>
                  <a:close/>
                </a:path>
              </a:pathLst>
            </a:custGeom>
            <a:solidFill>
              <a:srgbClr val="FFFFFF"/>
            </a:solidFill>
          </p:spPr>
        </p:sp>
      </p:grpSp>
      <p:grpSp>
        <p:nvGrpSpPr>
          <p:cNvPr name="Group 15" id="15"/>
          <p:cNvGrpSpPr/>
          <p:nvPr/>
        </p:nvGrpSpPr>
        <p:grpSpPr>
          <a:xfrm rot="0">
            <a:off x="695072" y="5143500"/>
            <a:ext cx="16916906" cy="6154741"/>
            <a:chOff x="0" y="0"/>
            <a:chExt cx="6340094" cy="2306665"/>
          </a:xfrm>
        </p:grpSpPr>
        <p:sp>
          <p:nvSpPr>
            <p:cNvPr name="Freeform 16" id="16"/>
            <p:cNvSpPr/>
            <p:nvPr/>
          </p:nvSpPr>
          <p:spPr>
            <a:xfrm flipH="false" flipV="false" rot="0">
              <a:off x="-73" y="-127"/>
              <a:ext cx="6340040" cy="2308672"/>
            </a:xfrm>
            <a:custGeom>
              <a:avLst/>
              <a:gdLst/>
              <a:ahLst/>
              <a:cxnLst/>
              <a:rect r="r" b="b" t="t" l="l"/>
              <a:pathLst>
                <a:path h="2308672" w="6340040">
                  <a:moveTo>
                    <a:pt x="6332674" y="2181448"/>
                  </a:moveTo>
                  <a:cubicBezTo>
                    <a:pt x="6213167" y="2207978"/>
                    <a:pt x="6123124" y="2149871"/>
                    <a:pt x="6019619" y="2181448"/>
                  </a:cubicBezTo>
                  <a:cubicBezTo>
                    <a:pt x="5936053" y="2217752"/>
                    <a:pt x="5762317" y="2183489"/>
                    <a:pt x="5650811" y="2297555"/>
                  </a:cubicBezTo>
                  <a:cubicBezTo>
                    <a:pt x="5597725" y="2242026"/>
                    <a:pt x="5517842" y="2326350"/>
                    <a:pt x="5276415" y="2295085"/>
                  </a:cubicBezTo>
                  <a:cubicBezTo>
                    <a:pt x="5275526" y="2341717"/>
                    <a:pt x="5222186" y="2249866"/>
                    <a:pt x="5196278" y="2292507"/>
                  </a:cubicBezTo>
                  <a:cubicBezTo>
                    <a:pt x="5169227" y="2304429"/>
                    <a:pt x="5190309" y="2308824"/>
                    <a:pt x="5157543" y="2267481"/>
                  </a:cubicBezTo>
                  <a:cubicBezTo>
                    <a:pt x="5140144" y="2292185"/>
                    <a:pt x="5124650" y="2323937"/>
                    <a:pt x="5049339" y="2298737"/>
                  </a:cubicBezTo>
                  <a:cubicBezTo>
                    <a:pt x="4877127" y="2262540"/>
                    <a:pt x="4993205" y="2161471"/>
                    <a:pt x="4729553" y="2293581"/>
                  </a:cubicBezTo>
                  <a:cubicBezTo>
                    <a:pt x="4678499" y="2353147"/>
                    <a:pt x="4564834" y="2139130"/>
                    <a:pt x="4506287" y="2306919"/>
                  </a:cubicBezTo>
                  <a:cubicBezTo>
                    <a:pt x="4484062" y="2286599"/>
                    <a:pt x="4490412" y="2265011"/>
                    <a:pt x="4422848" y="2304107"/>
                  </a:cubicBezTo>
                  <a:cubicBezTo>
                    <a:pt x="4341187" y="2185100"/>
                    <a:pt x="4377128" y="2389342"/>
                    <a:pt x="4217870" y="2224841"/>
                  </a:cubicBezTo>
                  <a:cubicBezTo>
                    <a:pt x="4112460" y="2312380"/>
                    <a:pt x="4130367" y="2238804"/>
                    <a:pt x="3940629" y="2261466"/>
                  </a:cubicBezTo>
                  <a:cubicBezTo>
                    <a:pt x="3934533" y="2272422"/>
                    <a:pt x="3849697" y="2154060"/>
                    <a:pt x="3808549" y="2192404"/>
                  </a:cubicBezTo>
                  <a:cubicBezTo>
                    <a:pt x="3732984" y="2252552"/>
                    <a:pt x="3812613" y="2089508"/>
                    <a:pt x="3616652" y="2210448"/>
                  </a:cubicBezTo>
                  <a:cubicBezTo>
                    <a:pt x="3537531" y="2212919"/>
                    <a:pt x="3411928" y="2193371"/>
                    <a:pt x="3336363" y="2216570"/>
                  </a:cubicBezTo>
                  <a:cubicBezTo>
                    <a:pt x="3116272" y="2249115"/>
                    <a:pt x="2857319" y="2022164"/>
                    <a:pt x="2721048" y="2181019"/>
                  </a:cubicBezTo>
                  <a:cubicBezTo>
                    <a:pt x="2584523" y="2176185"/>
                    <a:pt x="2721683" y="2106586"/>
                    <a:pt x="2608526" y="2173393"/>
                  </a:cubicBezTo>
                  <a:cubicBezTo>
                    <a:pt x="2528262" y="2168667"/>
                    <a:pt x="2418280" y="2120764"/>
                    <a:pt x="2248735" y="2199922"/>
                  </a:cubicBezTo>
                  <a:cubicBezTo>
                    <a:pt x="2151961" y="2120978"/>
                    <a:pt x="1941522" y="2223659"/>
                    <a:pt x="1769056" y="2261789"/>
                  </a:cubicBezTo>
                  <a:cubicBezTo>
                    <a:pt x="1643707" y="2216355"/>
                    <a:pt x="1720288" y="2186282"/>
                    <a:pt x="1516072" y="2180052"/>
                  </a:cubicBezTo>
                  <a:cubicBezTo>
                    <a:pt x="1510865" y="2214530"/>
                    <a:pt x="1389199" y="2056427"/>
                    <a:pt x="1230957" y="2126349"/>
                  </a:cubicBezTo>
                  <a:cubicBezTo>
                    <a:pt x="1145232" y="2069853"/>
                    <a:pt x="1142057" y="2052560"/>
                    <a:pt x="1003373" y="2023346"/>
                  </a:cubicBezTo>
                  <a:cubicBezTo>
                    <a:pt x="991816" y="1979954"/>
                    <a:pt x="914219" y="2076727"/>
                    <a:pt x="800808" y="1980598"/>
                  </a:cubicBezTo>
                  <a:cubicBezTo>
                    <a:pt x="811984" y="2004228"/>
                    <a:pt x="635708" y="2016364"/>
                    <a:pt x="488515" y="2011531"/>
                  </a:cubicBezTo>
                  <a:cubicBezTo>
                    <a:pt x="438477" y="2045364"/>
                    <a:pt x="307032" y="2036020"/>
                    <a:pt x="274774" y="1942898"/>
                  </a:cubicBezTo>
                  <a:cubicBezTo>
                    <a:pt x="284299" y="1905306"/>
                    <a:pt x="43888" y="1992198"/>
                    <a:pt x="3883" y="1818521"/>
                  </a:cubicBezTo>
                  <a:cubicBezTo>
                    <a:pt x="9725" y="1531746"/>
                    <a:pt x="-11865" y="1234014"/>
                    <a:pt x="10106" y="958516"/>
                  </a:cubicBezTo>
                  <a:cubicBezTo>
                    <a:pt x="-1451" y="930698"/>
                    <a:pt x="29283" y="945735"/>
                    <a:pt x="148409" y="903417"/>
                  </a:cubicBezTo>
                  <a:cubicBezTo>
                    <a:pt x="142567" y="903954"/>
                    <a:pt x="219656" y="896758"/>
                    <a:pt x="287601" y="815021"/>
                  </a:cubicBezTo>
                  <a:cubicBezTo>
                    <a:pt x="381581" y="807503"/>
                    <a:pt x="505406" y="778503"/>
                    <a:pt x="589480" y="741555"/>
                  </a:cubicBezTo>
                  <a:cubicBezTo>
                    <a:pt x="786330" y="680226"/>
                    <a:pt x="1136469" y="728344"/>
                    <a:pt x="1692094" y="641022"/>
                  </a:cubicBezTo>
                  <a:cubicBezTo>
                    <a:pt x="1801187" y="615674"/>
                    <a:pt x="1971621" y="590434"/>
                    <a:pt x="2124402" y="553056"/>
                  </a:cubicBezTo>
                  <a:cubicBezTo>
                    <a:pt x="2171646" y="577330"/>
                    <a:pt x="2220668" y="409776"/>
                    <a:pt x="2439616" y="464446"/>
                  </a:cubicBezTo>
                  <a:cubicBezTo>
                    <a:pt x="2563060" y="388617"/>
                    <a:pt x="2822521" y="362195"/>
                    <a:pt x="2942917" y="313003"/>
                  </a:cubicBezTo>
                  <a:cubicBezTo>
                    <a:pt x="3058106" y="362302"/>
                    <a:pt x="3222825" y="304303"/>
                    <a:pt x="3353381" y="303229"/>
                  </a:cubicBezTo>
                  <a:cubicBezTo>
                    <a:pt x="3581219" y="299040"/>
                    <a:pt x="3268418" y="236636"/>
                    <a:pt x="3929326" y="208603"/>
                  </a:cubicBezTo>
                  <a:cubicBezTo>
                    <a:pt x="4045150" y="251029"/>
                    <a:pt x="4151957" y="245336"/>
                    <a:pt x="4335599" y="212685"/>
                  </a:cubicBezTo>
                  <a:cubicBezTo>
                    <a:pt x="4478728" y="236851"/>
                    <a:pt x="4535243" y="251566"/>
                    <a:pt x="4651575" y="220418"/>
                  </a:cubicBezTo>
                  <a:cubicBezTo>
                    <a:pt x="4861125" y="174555"/>
                    <a:pt x="5069405" y="105708"/>
                    <a:pt x="5405447" y="32993"/>
                  </a:cubicBezTo>
                  <a:cubicBezTo>
                    <a:pt x="5428815" y="9471"/>
                    <a:pt x="5403796" y="48567"/>
                    <a:pt x="5652843" y="34067"/>
                  </a:cubicBezTo>
                  <a:cubicBezTo>
                    <a:pt x="5668718" y="35356"/>
                    <a:pt x="5697293" y="104419"/>
                    <a:pt x="5791781" y="55012"/>
                  </a:cubicBezTo>
                  <a:cubicBezTo>
                    <a:pt x="5836866" y="79286"/>
                    <a:pt x="6058227" y="53615"/>
                    <a:pt x="6149413" y="0"/>
                  </a:cubicBezTo>
                  <a:cubicBezTo>
                    <a:pt x="6170876" y="2060"/>
                    <a:pt x="6281112" y="42660"/>
                    <a:pt x="6301559" y="6679"/>
                  </a:cubicBezTo>
                  <a:cubicBezTo>
                    <a:pt x="6393888" y="406124"/>
                    <a:pt x="6277810" y="818136"/>
                    <a:pt x="6340040" y="1232403"/>
                  </a:cubicBezTo>
                  <a:cubicBezTo>
                    <a:pt x="6310576" y="1553549"/>
                    <a:pt x="6332420" y="1827758"/>
                    <a:pt x="6332674" y="2181448"/>
                  </a:cubicBezTo>
                  <a:close/>
                </a:path>
              </a:pathLst>
            </a:custGeom>
            <a:blipFill>
              <a:blip r:embed="rId6"/>
              <a:stretch>
                <a:fillRect l="-1" t="-18694" r="-1" b="-18618"/>
              </a:stretch>
            </a:blipFill>
          </p:spPr>
        </p:sp>
      </p:grpSp>
      <p:sp>
        <p:nvSpPr>
          <p:cNvPr name="Freeform 17" id="17"/>
          <p:cNvSpPr/>
          <p:nvPr/>
        </p:nvSpPr>
        <p:spPr>
          <a:xfrm flipH="false" flipV="false" rot="0">
            <a:off x="0" y="5058772"/>
            <a:ext cx="3714730" cy="1137011"/>
          </a:xfrm>
          <a:custGeom>
            <a:avLst/>
            <a:gdLst/>
            <a:ahLst/>
            <a:cxnLst/>
            <a:rect r="r" b="b" t="t" l="l"/>
            <a:pathLst>
              <a:path h="1137011" w="3714730">
                <a:moveTo>
                  <a:pt x="0" y="0"/>
                </a:moveTo>
                <a:lnTo>
                  <a:pt x="3714730" y="0"/>
                </a:lnTo>
                <a:lnTo>
                  <a:pt x="3714730" y="1137012"/>
                </a:lnTo>
                <a:lnTo>
                  <a:pt x="0" y="11370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7405986" y="1049682"/>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9" id="19"/>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20" id="20"/>
          <p:cNvSpPr txBox="true"/>
          <p:nvPr/>
        </p:nvSpPr>
        <p:spPr>
          <a:xfrm rot="0">
            <a:off x="2632224" y="2809318"/>
            <a:ext cx="13213534" cy="782795"/>
          </a:xfrm>
          <a:prstGeom prst="rect">
            <a:avLst/>
          </a:prstGeom>
        </p:spPr>
        <p:txBody>
          <a:bodyPr anchor="t" rtlCol="false" tIns="0" lIns="0" bIns="0" rIns="0">
            <a:spAutoFit/>
          </a:bodyPr>
          <a:lstStyle/>
          <a:p>
            <a:pPr algn="l">
              <a:lnSpc>
                <a:spcPts val="6330"/>
              </a:lnSpc>
            </a:pPr>
            <a:r>
              <a:rPr lang="en-US" sz="5064">
                <a:solidFill>
                  <a:srgbClr val="FFFFFF"/>
                </a:solidFill>
                <a:latin typeface="Finger Paint"/>
                <a:ea typeface="Finger Paint"/>
                <a:cs typeface="Finger Paint"/>
                <a:sym typeface="Finger Paint"/>
              </a:rPr>
              <a:t>Gimnazija informacionih tehnologija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714122"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327327">
            <a:off x="975219" y="5166711"/>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6042783" y="1028700"/>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6" id="16"/>
          <p:cNvSpPr txBox="true"/>
          <p:nvPr/>
        </p:nvSpPr>
        <p:spPr>
          <a:xfrm rot="0">
            <a:off x="3049461" y="1047247"/>
            <a:ext cx="13213534" cy="782795"/>
          </a:xfrm>
          <a:prstGeom prst="rect">
            <a:avLst/>
          </a:prstGeom>
        </p:spPr>
        <p:txBody>
          <a:bodyPr anchor="t" rtlCol="false" tIns="0" lIns="0" bIns="0" rIns="0">
            <a:spAutoFit/>
          </a:bodyPr>
          <a:lstStyle/>
          <a:p>
            <a:pPr algn="l">
              <a:lnSpc>
                <a:spcPts val="6330"/>
              </a:lnSpc>
            </a:pPr>
            <a:r>
              <a:rPr lang="en-US" sz="5064">
                <a:solidFill>
                  <a:srgbClr val="FFFFFF"/>
                </a:solidFill>
                <a:latin typeface="Finger Paint"/>
                <a:ea typeface="Finger Paint"/>
                <a:cs typeface="Finger Paint"/>
                <a:sym typeface="Finger Paint"/>
              </a:rPr>
              <a:t>Gimnazija informacionih tehnologija</a:t>
            </a:r>
          </a:p>
        </p:txBody>
      </p:sp>
      <p:sp>
        <p:nvSpPr>
          <p:cNvPr name="TextBox 17" id="17"/>
          <p:cNvSpPr txBox="true"/>
          <p:nvPr/>
        </p:nvSpPr>
        <p:spPr>
          <a:xfrm rot="0">
            <a:off x="4684461" y="3329552"/>
            <a:ext cx="11578534" cy="1842135"/>
          </a:xfrm>
          <a:prstGeom prst="rect">
            <a:avLst/>
          </a:prstGeom>
        </p:spPr>
        <p:txBody>
          <a:bodyPr anchor="t" rtlCol="false" tIns="0" lIns="0" bIns="0" rIns="0">
            <a:spAutoFit/>
          </a:bodyPr>
          <a:lstStyle/>
          <a:p>
            <a:pPr algn="ctr">
              <a:lnSpc>
                <a:spcPts val="2939"/>
              </a:lnSpc>
            </a:pPr>
            <a:r>
              <a:rPr lang="en-US" sz="2099" b="true">
                <a:solidFill>
                  <a:srgbClr val="FFFFFF"/>
                </a:solidFill>
                <a:latin typeface="Canva Sans Bold"/>
                <a:ea typeface="Canva Sans Bold"/>
                <a:cs typeface="Canva Sans Bold"/>
                <a:sym typeface="Canva Sans Bold"/>
              </a:rPr>
              <a:t>Završetak gimnazije informacionih tehnologija otvara brojne mogućnosti :</a:t>
            </a:r>
          </a:p>
          <a:p>
            <a:pPr algn="ctr">
              <a:lnSpc>
                <a:spcPts val="2939"/>
              </a:lnSpc>
            </a:pPr>
          </a:p>
          <a:p>
            <a:pPr algn="l" marL="453388" indent="-226694" lvl="1">
              <a:lnSpc>
                <a:spcPts val="2939"/>
              </a:lnSpc>
              <a:buFont typeface="Arial"/>
              <a:buChar char="•"/>
            </a:pPr>
            <a:r>
              <a:rPr lang="en-US" sz="2099">
                <a:solidFill>
                  <a:srgbClr val="FFFFFF"/>
                </a:solidFill>
                <a:latin typeface="Canva Sans"/>
                <a:ea typeface="Canva Sans"/>
                <a:cs typeface="Canva Sans"/>
                <a:sym typeface="Canva Sans"/>
              </a:rPr>
              <a:t>za daljnje obrazovanje</a:t>
            </a:r>
          </a:p>
          <a:p>
            <a:pPr algn="l" marL="453388" indent="-226694" lvl="1">
              <a:lnSpc>
                <a:spcPts val="2939"/>
              </a:lnSpc>
              <a:buFont typeface="Arial"/>
              <a:buChar char="•"/>
            </a:pPr>
            <a:r>
              <a:rPr lang="en-US" sz="2099">
                <a:solidFill>
                  <a:srgbClr val="FFFFFF"/>
                </a:solidFill>
                <a:latin typeface="Canva Sans"/>
                <a:ea typeface="Canva Sans"/>
                <a:cs typeface="Canva Sans"/>
                <a:sym typeface="Canva Sans"/>
              </a:rPr>
              <a:t>zapošljavanje u raznim područjima</a:t>
            </a:r>
          </a:p>
          <a:p>
            <a:pPr algn="ctr">
              <a:lnSpc>
                <a:spcPts val="2939"/>
              </a:lnSpc>
              <a:spcBef>
                <a:spcPct val="0"/>
              </a:spcBef>
            </a:pPr>
            <a:r>
              <a:rPr lang="en-US" b="true" sz="2099">
                <a:solidFill>
                  <a:srgbClr val="FFFFFF"/>
                </a:solidFill>
                <a:latin typeface="Canva Sans Bold"/>
                <a:ea typeface="Canva Sans Bold"/>
                <a:cs typeface="Canva Sans Bold"/>
                <a:sym typeface="Canva Sans Bold"/>
              </a:rPr>
              <a:t>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327327">
            <a:off x="-828665" y="3560035"/>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6042783" y="1028700"/>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6" id="16"/>
          <p:cNvSpPr txBox="true"/>
          <p:nvPr/>
        </p:nvSpPr>
        <p:spPr>
          <a:xfrm rot="0">
            <a:off x="3049461" y="1047247"/>
            <a:ext cx="13213534" cy="782795"/>
          </a:xfrm>
          <a:prstGeom prst="rect">
            <a:avLst/>
          </a:prstGeom>
        </p:spPr>
        <p:txBody>
          <a:bodyPr anchor="t" rtlCol="false" tIns="0" lIns="0" bIns="0" rIns="0">
            <a:spAutoFit/>
          </a:bodyPr>
          <a:lstStyle/>
          <a:p>
            <a:pPr algn="l">
              <a:lnSpc>
                <a:spcPts val="6330"/>
              </a:lnSpc>
            </a:pPr>
            <a:r>
              <a:rPr lang="en-US" sz="5064">
                <a:solidFill>
                  <a:srgbClr val="FFFFFF"/>
                </a:solidFill>
                <a:latin typeface="Finger Paint"/>
                <a:ea typeface="Finger Paint"/>
                <a:cs typeface="Finger Paint"/>
                <a:sym typeface="Finger Paint"/>
              </a:rPr>
              <a:t>Gimnazija informacionih tehnologija</a:t>
            </a:r>
          </a:p>
        </p:txBody>
      </p:sp>
      <p:sp>
        <p:nvSpPr>
          <p:cNvPr name="TextBox 17" id="17"/>
          <p:cNvSpPr txBox="true"/>
          <p:nvPr/>
        </p:nvSpPr>
        <p:spPr>
          <a:xfrm rot="0">
            <a:off x="2632224" y="2967592"/>
            <a:ext cx="14627076" cy="4351816"/>
          </a:xfrm>
          <a:prstGeom prst="rect">
            <a:avLst/>
          </a:prstGeom>
        </p:spPr>
        <p:txBody>
          <a:bodyPr anchor="t" rtlCol="false" tIns="0" lIns="0" bIns="0" rIns="0">
            <a:spAutoFit/>
          </a:bodyPr>
          <a:lstStyle/>
          <a:p>
            <a:pPr algn="l">
              <a:lnSpc>
                <a:spcPts val="2593"/>
              </a:lnSpc>
              <a:spcBef>
                <a:spcPct val="0"/>
              </a:spcBef>
            </a:pPr>
            <a:r>
              <a:rPr lang="en-US" sz="2074">
                <a:solidFill>
                  <a:srgbClr val="FFFFFF"/>
                </a:solidFill>
                <a:latin typeface="Open Sans"/>
                <a:ea typeface="Open Sans"/>
                <a:cs typeface="Open Sans"/>
                <a:sym typeface="Open Sans"/>
              </a:rPr>
              <a:t>Daljnje obraz</a:t>
            </a:r>
            <a:r>
              <a:rPr lang="en-US" sz="2074">
                <a:solidFill>
                  <a:srgbClr val="FFFFFF"/>
                </a:solidFill>
                <a:latin typeface="Open Sans"/>
                <a:ea typeface="Open Sans"/>
                <a:cs typeface="Open Sans"/>
                <a:sym typeface="Open Sans"/>
              </a:rPr>
              <a:t>ovanje:</a:t>
            </a:r>
          </a:p>
          <a:p>
            <a:pPr algn="l">
              <a:lnSpc>
                <a:spcPts val="2593"/>
              </a:lnSpc>
              <a:spcBef>
                <a:spcPct val="0"/>
              </a:spcBef>
            </a:pPr>
            <a:r>
              <a:rPr lang="en-US" sz="2074">
                <a:solidFill>
                  <a:srgbClr val="FFFFFF"/>
                </a:solidFill>
                <a:latin typeface="Open Sans"/>
                <a:ea typeface="Open Sans"/>
                <a:cs typeface="Open Sans"/>
                <a:sym typeface="Open Sans"/>
              </a:rPr>
              <a:t> Gimnazija informacionih tehnologija (IT gimnazija) je specijalizovani srednjoškolski smjer koji spaja opšte gimnazijsko obrazovanje s intenzivnim učenjem informatike i računarstva. Cilj je razviti IT način razmišljanja i pripremiti učenike za tehničke fakultete i najtraženija zanimanja kroz vrhunsku opremu i stručni plan i program.</a:t>
            </a:r>
          </a:p>
          <a:p>
            <a:pPr algn="l">
              <a:lnSpc>
                <a:spcPts val="2593"/>
              </a:lnSpc>
              <a:spcBef>
                <a:spcPct val="0"/>
              </a:spcBef>
            </a:pPr>
            <a:r>
              <a:rPr lang="en-US" sz="2074">
                <a:solidFill>
                  <a:srgbClr val="FFFFFF"/>
                </a:solidFill>
                <a:latin typeface="Open Sans"/>
                <a:ea typeface="Open Sans"/>
                <a:cs typeface="Open Sans"/>
                <a:sym typeface="Open Sans"/>
              </a:rPr>
              <a:t>Sa završetkom ovog tipa gimnazije učenici mogu nastaviti dalje školovanje na raznim smjerovima.</a:t>
            </a:r>
          </a:p>
          <a:p>
            <a:pPr algn="l">
              <a:lnSpc>
                <a:spcPts val="2593"/>
              </a:lnSpc>
              <a:spcBef>
                <a:spcPct val="0"/>
              </a:spcBef>
            </a:pPr>
            <a:r>
              <a:rPr lang="en-US" sz="2074">
                <a:solidFill>
                  <a:srgbClr val="FFFFFF"/>
                </a:solidFill>
                <a:latin typeface="Open Sans"/>
                <a:ea typeface="Open Sans"/>
                <a:cs typeface="Open Sans"/>
                <a:sym typeface="Open Sans"/>
              </a:rPr>
              <a:t>Neki od popularnih smjerova uključuju:</a:t>
            </a:r>
          </a:p>
          <a:p>
            <a:pPr algn="l">
              <a:lnSpc>
                <a:spcPts val="2218"/>
              </a:lnSpc>
              <a:spcBef>
                <a:spcPct val="0"/>
              </a:spcBef>
            </a:pPr>
          </a:p>
          <a:p>
            <a:pPr algn="l">
              <a:lnSpc>
                <a:spcPts val="2593"/>
              </a:lnSpc>
              <a:spcBef>
                <a:spcPct val="0"/>
              </a:spcBef>
            </a:pPr>
            <a:r>
              <a:rPr lang="en-US" sz="2074">
                <a:solidFill>
                  <a:srgbClr val="FFFFFF"/>
                </a:solidFill>
                <a:latin typeface="Open Sans"/>
                <a:ea typeface="Open Sans"/>
                <a:cs typeface="Open Sans"/>
                <a:sym typeface="Open Sans"/>
              </a:rPr>
              <a:t>•Računarske nauke – programiranje, softverski inženjering, razvoj aplikacija</a:t>
            </a:r>
          </a:p>
          <a:p>
            <a:pPr algn="l">
              <a:lnSpc>
                <a:spcPts val="2593"/>
              </a:lnSpc>
              <a:spcBef>
                <a:spcPct val="0"/>
              </a:spcBef>
            </a:pPr>
            <a:r>
              <a:rPr lang="en-US" sz="2074">
                <a:solidFill>
                  <a:srgbClr val="FFFFFF"/>
                </a:solidFill>
                <a:latin typeface="Open Sans"/>
                <a:ea typeface="Open Sans"/>
                <a:cs typeface="Open Sans"/>
                <a:sym typeface="Open Sans"/>
              </a:rPr>
              <a:t>•Matematika</a:t>
            </a:r>
            <a:r>
              <a:rPr lang="en-US" b="true" sz="2074">
                <a:solidFill>
                  <a:srgbClr val="FFFFFF"/>
                </a:solidFill>
                <a:latin typeface="Open Sans Bold"/>
                <a:ea typeface="Open Sans Bold"/>
                <a:cs typeface="Open Sans Bold"/>
                <a:sym typeface="Open Sans Bold"/>
              </a:rPr>
              <a:t> </a:t>
            </a:r>
            <a:r>
              <a:rPr lang="en-US" sz="2074">
                <a:solidFill>
                  <a:srgbClr val="FFFFFF"/>
                </a:solidFill>
                <a:latin typeface="Open Sans"/>
                <a:ea typeface="Open Sans"/>
                <a:cs typeface="Open Sans"/>
                <a:sym typeface="Open Sans"/>
              </a:rPr>
              <a:t>– teorijska ili aplikativna matematika, statistika</a:t>
            </a:r>
          </a:p>
          <a:p>
            <a:pPr algn="l">
              <a:lnSpc>
                <a:spcPts val="2593"/>
              </a:lnSpc>
              <a:spcBef>
                <a:spcPct val="0"/>
              </a:spcBef>
            </a:pPr>
            <a:r>
              <a:rPr lang="en-US" sz="2074">
                <a:solidFill>
                  <a:srgbClr val="FFFFFF"/>
                </a:solidFill>
                <a:latin typeface="Open Sans"/>
                <a:ea typeface="Open Sans"/>
                <a:cs typeface="Open Sans"/>
                <a:sym typeface="Open Sans"/>
              </a:rPr>
              <a:t>•Informacione tehnologije – umrežavanje, sigurnost informacija</a:t>
            </a:r>
          </a:p>
          <a:p>
            <a:pPr algn="l">
              <a:lnSpc>
                <a:spcPts val="2593"/>
              </a:lnSpc>
              <a:spcBef>
                <a:spcPct val="0"/>
              </a:spcBef>
            </a:pPr>
            <a:r>
              <a:rPr lang="en-US" sz="2074">
                <a:solidFill>
                  <a:srgbClr val="FFFFFF"/>
                </a:solidFill>
                <a:latin typeface="Open Sans"/>
                <a:ea typeface="Open Sans"/>
                <a:cs typeface="Open Sans"/>
                <a:sym typeface="Open Sans"/>
              </a:rPr>
              <a:t>•Računarske i informaciono-komunikacione tehnologije (IKT)</a:t>
            </a:r>
          </a:p>
          <a:p>
            <a:pPr algn="l">
              <a:lnSpc>
                <a:spcPts val="2593"/>
              </a:lnSpc>
              <a:spcBef>
                <a:spcPct val="0"/>
              </a:spcBef>
            </a:pPr>
            <a:r>
              <a:rPr lang="en-US" sz="2074">
                <a:solidFill>
                  <a:srgbClr val="FFFFFF"/>
                </a:solidFill>
                <a:latin typeface="Open Sans"/>
                <a:ea typeface="Open Sans"/>
                <a:cs typeface="Open Sans"/>
                <a:sym typeface="Open Sans"/>
              </a:rPr>
              <a:t>•Elektrotehnika – fokus na digitalnu elektroniku i računarstvo</a:t>
            </a:r>
          </a:p>
          <a:p>
            <a:pPr algn="l">
              <a:lnSpc>
                <a:spcPts val="2593"/>
              </a:lnSpc>
              <a:spcBef>
                <a:spcPct val="0"/>
              </a:spcBef>
            </a:pPr>
            <a:r>
              <a:rPr lang="en-US" sz="2074">
                <a:solidFill>
                  <a:srgbClr val="FFFFFF"/>
                </a:solidFill>
                <a:latin typeface="Open Sans"/>
                <a:ea typeface="Open Sans"/>
                <a:cs typeface="Open Sans"/>
                <a:sym typeface="Open Sans"/>
              </a:rPr>
              <a:t>•Ekonomija i poslovna administracija – sa posebnim fokusom na analizu podataka i poslovne inteligencije</a:t>
            </a:r>
          </a:p>
          <a:p>
            <a:pPr algn="l">
              <a:lnSpc>
                <a:spcPts val="1593"/>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6666" r="0" b="-16666"/>
            </a:stretch>
          </a:blipFill>
        </p:spPr>
      </p:sp>
      <p:grpSp>
        <p:nvGrpSpPr>
          <p:cNvPr name="Group 3" id="3"/>
          <p:cNvGrpSpPr/>
          <p:nvPr/>
        </p:nvGrpSpPr>
        <p:grpSpPr>
          <a:xfrm rot="0">
            <a:off x="685547" y="658823"/>
            <a:ext cx="16916906" cy="8969354"/>
            <a:chOff x="0" y="0"/>
            <a:chExt cx="4455482" cy="2362299"/>
          </a:xfrm>
        </p:grpSpPr>
        <p:sp>
          <p:nvSpPr>
            <p:cNvPr name="Freeform 4" id="4"/>
            <p:cNvSpPr/>
            <p:nvPr/>
          </p:nvSpPr>
          <p:spPr>
            <a:xfrm flipH="false" flipV="false" rot="0">
              <a:off x="0" y="0"/>
              <a:ext cx="4455482" cy="2362299"/>
            </a:xfrm>
            <a:custGeom>
              <a:avLst/>
              <a:gdLst/>
              <a:ahLst/>
              <a:cxnLst/>
              <a:rect r="r" b="b" t="t" l="l"/>
              <a:pathLst>
                <a:path h="2362299" w="4455482">
                  <a:moveTo>
                    <a:pt x="0" y="0"/>
                  </a:moveTo>
                  <a:lnTo>
                    <a:pt x="4455482" y="0"/>
                  </a:lnTo>
                  <a:lnTo>
                    <a:pt x="4455482" y="2362299"/>
                  </a:lnTo>
                  <a:lnTo>
                    <a:pt x="0" y="2362299"/>
                  </a:lnTo>
                  <a:close/>
                </a:path>
              </a:pathLst>
            </a:custGeom>
            <a:ln w="95250" cap="sq">
              <a:solidFill>
                <a:srgbClr val="FFFFFF"/>
              </a:solidFill>
              <a:prstDash val="solid"/>
              <a:miter/>
            </a:ln>
          </p:spPr>
        </p:sp>
        <p:sp>
          <p:nvSpPr>
            <p:cNvPr name="TextBox 5" id="5"/>
            <p:cNvSpPr txBox="true"/>
            <p:nvPr/>
          </p:nvSpPr>
          <p:spPr>
            <a:xfrm>
              <a:off x="0" y="-38100"/>
              <a:ext cx="4455482" cy="2400399"/>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200725" y="1255139"/>
            <a:ext cx="1431500" cy="489151"/>
          </a:xfrm>
          <a:custGeom>
            <a:avLst/>
            <a:gdLst/>
            <a:ahLst/>
            <a:cxnLst/>
            <a:rect r="r" b="b" t="t" l="l"/>
            <a:pathLst>
              <a:path h="489151" w="1431500">
                <a:moveTo>
                  <a:pt x="0" y="0"/>
                </a:moveTo>
                <a:lnTo>
                  <a:pt x="1431499" y="0"/>
                </a:lnTo>
                <a:lnTo>
                  <a:pt x="1431499" y="489152"/>
                </a:lnTo>
                <a:lnTo>
                  <a:pt x="0" y="489152"/>
                </a:lnTo>
                <a:lnTo>
                  <a:pt x="0" y="0"/>
                </a:lnTo>
                <a:close/>
              </a:path>
            </a:pathLst>
          </a:custGeom>
          <a:blipFill>
            <a:blip r:embed="rId3">
              <a:alphaModFix amt="75000"/>
            </a:blip>
            <a:stretch>
              <a:fillRect l="-36507" t="0" r="-36507" b="0"/>
            </a:stretch>
          </a:blipFill>
        </p:spPr>
      </p:sp>
      <p:sp>
        <p:nvSpPr>
          <p:cNvPr name="Freeform 7" id="7"/>
          <p:cNvSpPr/>
          <p:nvPr/>
        </p:nvSpPr>
        <p:spPr>
          <a:xfrm flipH="false" flipV="false" rot="-5400000">
            <a:off x="1758092" y="516754"/>
            <a:ext cx="1636512" cy="489151"/>
          </a:xfrm>
          <a:custGeom>
            <a:avLst/>
            <a:gdLst/>
            <a:ahLst/>
            <a:cxnLst/>
            <a:rect r="r" b="b" t="t" l="l"/>
            <a:pathLst>
              <a:path h="489151" w="1636512">
                <a:moveTo>
                  <a:pt x="0" y="0"/>
                </a:moveTo>
                <a:lnTo>
                  <a:pt x="1636512" y="0"/>
                </a:lnTo>
                <a:lnTo>
                  <a:pt x="1636512" y="489151"/>
                </a:lnTo>
                <a:lnTo>
                  <a:pt x="0" y="489151"/>
                </a:lnTo>
                <a:lnTo>
                  <a:pt x="0" y="0"/>
                </a:lnTo>
                <a:close/>
              </a:path>
            </a:pathLst>
          </a:custGeom>
          <a:blipFill>
            <a:blip r:embed="rId3">
              <a:alphaModFix amt="35000"/>
            </a:blip>
            <a:stretch>
              <a:fillRect l="-19406" t="0" r="-31934" b="0"/>
            </a:stretch>
          </a:blipFill>
        </p:spPr>
      </p:sp>
      <p:sp>
        <p:nvSpPr>
          <p:cNvPr name="Freeform 8" id="8"/>
          <p:cNvSpPr/>
          <p:nvPr/>
        </p:nvSpPr>
        <p:spPr>
          <a:xfrm flipH="true" flipV="false" rot="-5400000">
            <a:off x="455019" y="516754"/>
            <a:ext cx="1636512" cy="489151"/>
          </a:xfrm>
          <a:custGeom>
            <a:avLst/>
            <a:gdLst/>
            <a:ahLst/>
            <a:cxnLst/>
            <a:rect r="r" b="b" t="t" l="l"/>
            <a:pathLst>
              <a:path h="489151" w="1636512">
                <a:moveTo>
                  <a:pt x="1636513" y="0"/>
                </a:moveTo>
                <a:lnTo>
                  <a:pt x="0" y="0"/>
                </a:lnTo>
                <a:lnTo>
                  <a:pt x="0" y="489151"/>
                </a:lnTo>
                <a:lnTo>
                  <a:pt x="1636513" y="489151"/>
                </a:lnTo>
                <a:lnTo>
                  <a:pt x="1636513" y="0"/>
                </a:lnTo>
                <a:close/>
              </a:path>
            </a:pathLst>
          </a:custGeom>
          <a:blipFill>
            <a:blip r:embed="rId3">
              <a:alphaModFix amt="35000"/>
            </a:blip>
            <a:stretch>
              <a:fillRect l="-31934" t="0" r="-19406" b="0"/>
            </a:stretch>
          </a:blipFill>
        </p:spPr>
      </p:sp>
      <p:grpSp>
        <p:nvGrpSpPr>
          <p:cNvPr name="Group 9" id="9"/>
          <p:cNvGrpSpPr/>
          <p:nvPr/>
        </p:nvGrpSpPr>
        <p:grpSpPr>
          <a:xfrm rot="0">
            <a:off x="1200725" y="0"/>
            <a:ext cx="1431500" cy="1579586"/>
            <a:chOff x="0" y="0"/>
            <a:chExt cx="736600" cy="812800"/>
          </a:xfrm>
        </p:grpSpPr>
        <p:sp>
          <p:nvSpPr>
            <p:cNvPr name="Freeform 10" id="10"/>
            <p:cNvSpPr/>
            <p:nvPr/>
          </p:nvSpPr>
          <p:spPr>
            <a:xfrm flipH="false" flipV="false" rot="0">
              <a:off x="0" y="0"/>
              <a:ext cx="736600" cy="812800"/>
            </a:xfrm>
            <a:custGeom>
              <a:avLst/>
              <a:gdLst/>
              <a:ahLst/>
              <a:cxnLst/>
              <a:rect r="r" b="b" t="t" l="l"/>
              <a:pathLst>
                <a:path h="812800" w="736600">
                  <a:moveTo>
                    <a:pt x="736600" y="0"/>
                  </a:moveTo>
                  <a:lnTo>
                    <a:pt x="736600" y="812800"/>
                  </a:lnTo>
                  <a:lnTo>
                    <a:pt x="368300" y="685800"/>
                  </a:lnTo>
                  <a:lnTo>
                    <a:pt x="0" y="812800"/>
                  </a:lnTo>
                  <a:lnTo>
                    <a:pt x="0" y="0"/>
                  </a:lnTo>
                  <a:lnTo>
                    <a:pt x="736600" y="0"/>
                  </a:lnTo>
                  <a:close/>
                </a:path>
              </a:pathLst>
            </a:custGeom>
            <a:solidFill>
              <a:srgbClr val="FFFFFF"/>
            </a:solidFill>
          </p:spPr>
        </p:sp>
        <p:sp>
          <p:nvSpPr>
            <p:cNvPr name="TextBox 11" id="11"/>
            <p:cNvSpPr txBox="true"/>
            <p:nvPr/>
          </p:nvSpPr>
          <p:spPr>
            <a:xfrm>
              <a:off x="0" y="-38100"/>
              <a:ext cx="736600" cy="723900"/>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674585" y="303270"/>
            <a:ext cx="483779" cy="313861"/>
          </a:xfrm>
          <a:custGeom>
            <a:avLst/>
            <a:gdLst/>
            <a:ahLst/>
            <a:cxnLst/>
            <a:rect r="r" b="b" t="t" l="l"/>
            <a:pathLst>
              <a:path h="313861" w="483779">
                <a:moveTo>
                  <a:pt x="0" y="0"/>
                </a:moveTo>
                <a:lnTo>
                  <a:pt x="483779" y="0"/>
                </a:lnTo>
                <a:lnTo>
                  <a:pt x="483779" y="313861"/>
                </a:lnTo>
                <a:lnTo>
                  <a:pt x="0" y="313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2327327">
            <a:off x="-828665" y="3560035"/>
            <a:ext cx="3714730" cy="1137011"/>
          </a:xfrm>
          <a:custGeom>
            <a:avLst/>
            <a:gdLst/>
            <a:ahLst/>
            <a:cxnLst/>
            <a:rect r="r" b="b" t="t" l="l"/>
            <a:pathLst>
              <a:path h="1137011" w="3714730">
                <a:moveTo>
                  <a:pt x="0" y="0"/>
                </a:moveTo>
                <a:lnTo>
                  <a:pt x="3714730" y="0"/>
                </a:lnTo>
                <a:lnTo>
                  <a:pt x="3714730" y="1137011"/>
                </a:lnTo>
                <a:lnTo>
                  <a:pt x="0" y="11370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6042783" y="1028700"/>
            <a:ext cx="967316" cy="1059808"/>
          </a:xfrm>
          <a:custGeom>
            <a:avLst/>
            <a:gdLst/>
            <a:ahLst/>
            <a:cxnLst/>
            <a:rect r="r" b="b" t="t" l="l"/>
            <a:pathLst>
              <a:path h="1059808" w="967316">
                <a:moveTo>
                  <a:pt x="0" y="0"/>
                </a:moveTo>
                <a:lnTo>
                  <a:pt x="967316" y="0"/>
                </a:lnTo>
                <a:lnTo>
                  <a:pt x="967316" y="1059808"/>
                </a:lnTo>
                <a:lnTo>
                  <a:pt x="0" y="10598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1550819" y="664816"/>
            <a:ext cx="731311" cy="401481"/>
          </a:xfrm>
          <a:prstGeom prst="rect">
            <a:avLst/>
          </a:prstGeom>
        </p:spPr>
        <p:txBody>
          <a:bodyPr anchor="t" rtlCol="false" tIns="0" lIns="0" bIns="0" rIns="0">
            <a:spAutoFit/>
          </a:bodyPr>
          <a:lstStyle/>
          <a:p>
            <a:pPr algn="ctr">
              <a:lnSpc>
                <a:spcPts val="1593"/>
              </a:lnSpc>
            </a:pPr>
            <a:r>
              <a:rPr lang="en-US" sz="1274" b="true">
                <a:solidFill>
                  <a:srgbClr val="0D776C"/>
                </a:solidFill>
                <a:latin typeface="Open Sans Bold"/>
                <a:ea typeface="Open Sans Bold"/>
                <a:cs typeface="Open Sans Bold"/>
                <a:sym typeface="Open Sans Bold"/>
              </a:rPr>
              <a:t>Borcelle</a:t>
            </a:r>
          </a:p>
          <a:p>
            <a:pPr algn="ctr">
              <a:lnSpc>
                <a:spcPts val="1593"/>
              </a:lnSpc>
            </a:pPr>
            <a:r>
              <a:rPr lang="en-US" b="true" sz="1274">
                <a:solidFill>
                  <a:srgbClr val="0D776C"/>
                </a:solidFill>
                <a:latin typeface="Open Sans Bold"/>
                <a:ea typeface="Open Sans Bold"/>
                <a:cs typeface="Open Sans Bold"/>
                <a:sym typeface="Open Sans Bold"/>
              </a:rPr>
              <a:t>School</a:t>
            </a:r>
          </a:p>
        </p:txBody>
      </p:sp>
      <p:sp>
        <p:nvSpPr>
          <p:cNvPr name="TextBox 16" id="16"/>
          <p:cNvSpPr txBox="true"/>
          <p:nvPr/>
        </p:nvSpPr>
        <p:spPr>
          <a:xfrm rot="0">
            <a:off x="3049461" y="1047247"/>
            <a:ext cx="13213534" cy="782795"/>
          </a:xfrm>
          <a:prstGeom prst="rect">
            <a:avLst/>
          </a:prstGeom>
        </p:spPr>
        <p:txBody>
          <a:bodyPr anchor="t" rtlCol="false" tIns="0" lIns="0" bIns="0" rIns="0">
            <a:spAutoFit/>
          </a:bodyPr>
          <a:lstStyle/>
          <a:p>
            <a:pPr algn="l">
              <a:lnSpc>
                <a:spcPts val="6330"/>
              </a:lnSpc>
            </a:pPr>
            <a:r>
              <a:rPr lang="en-US" sz="5064">
                <a:solidFill>
                  <a:srgbClr val="FFFFFF"/>
                </a:solidFill>
                <a:latin typeface="Finger Paint"/>
                <a:ea typeface="Finger Paint"/>
                <a:cs typeface="Finger Paint"/>
                <a:sym typeface="Finger Paint"/>
              </a:rPr>
              <a:t>Gimnazija informacionih tehnologija</a:t>
            </a:r>
          </a:p>
        </p:txBody>
      </p:sp>
      <p:sp>
        <p:nvSpPr>
          <p:cNvPr name="TextBox 17" id="17"/>
          <p:cNvSpPr txBox="true"/>
          <p:nvPr/>
        </p:nvSpPr>
        <p:spPr>
          <a:xfrm rot="0">
            <a:off x="2832584" y="2993551"/>
            <a:ext cx="14627076" cy="3767455"/>
          </a:xfrm>
          <a:prstGeom prst="rect">
            <a:avLst/>
          </a:prstGeom>
        </p:spPr>
        <p:txBody>
          <a:bodyPr anchor="t" rtlCol="false" tIns="0" lIns="0" bIns="0" rIns="0">
            <a:spAutoFit/>
          </a:bodyPr>
          <a:lstStyle/>
          <a:p>
            <a:pPr algn="l">
              <a:lnSpc>
                <a:spcPts val="2749"/>
              </a:lnSpc>
              <a:spcBef>
                <a:spcPct val="0"/>
              </a:spcBef>
            </a:pPr>
            <a:r>
              <a:rPr lang="en-US" sz="2199">
                <a:solidFill>
                  <a:srgbClr val="FFFFFF"/>
                </a:solidFill>
                <a:latin typeface="Open Sans"/>
                <a:ea typeface="Open Sans"/>
                <a:cs typeface="Open Sans"/>
                <a:sym typeface="Open Sans"/>
              </a:rPr>
              <a:t>S </a:t>
            </a:r>
            <a:r>
              <a:rPr lang="en-US" sz="2199">
                <a:solidFill>
                  <a:srgbClr val="FFFFFF"/>
                </a:solidFill>
                <a:latin typeface="Open Sans"/>
                <a:ea typeface="Open Sans"/>
                <a:cs typeface="Open Sans"/>
                <a:sym typeface="Open Sans"/>
              </a:rPr>
              <a:t>diplomom gimnazije informacionih tehnologija, moguće je zaposliti se u raznim sektorima, kao što su:</a:t>
            </a:r>
          </a:p>
          <a:p>
            <a:pPr algn="l">
              <a:lnSpc>
                <a:spcPts val="2749"/>
              </a:lnSpc>
              <a:spcBef>
                <a:spcPct val="0"/>
              </a:spcBef>
            </a:pPr>
          </a:p>
          <a:p>
            <a:pPr algn="l" marL="474979" indent="-237490" lvl="1">
              <a:lnSpc>
                <a:spcPts val="2749"/>
              </a:lnSpc>
              <a:buFont typeface="Arial"/>
              <a:buChar char="•"/>
            </a:pPr>
            <a:r>
              <a:rPr lang="en-US" sz="2199">
                <a:solidFill>
                  <a:srgbClr val="FFFFFF"/>
                </a:solidFill>
                <a:latin typeface="Open Sans"/>
                <a:ea typeface="Open Sans"/>
                <a:cs typeface="Open Sans"/>
                <a:sym typeface="Open Sans"/>
              </a:rPr>
              <a:t>Programer – rad na softveru, razvoju aplikacija ili web stranica</a:t>
            </a:r>
          </a:p>
          <a:p>
            <a:pPr algn="l" marL="474979" indent="-237490" lvl="1">
              <a:lnSpc>
                <a:spcPts val="2749"/>
              </a:lnSpc>
              <a:buFont typeface="Arial"/>
              <a:buChar char="•"/>
            </a:pPr>
            <a:r>
              <a:rPr lang="en-US" sz="2199">
                <a:solidFill>
                  <a:srgbClr val="FFFFFF"/>
                </a:solidFill>
                <a:latin typeface="Open Sans"/>
                <a:ea typeface="Open Sans"/>
                <a:cs typeface="Open Sans"/>
                <a:sym typeface="Open Sans"/>
              </a:rPr>
              <a:t>Analitičar podataka – analiziranje podataka za donošenje poslovnih odluka</a:t>
            </a:r>
          </a:p>
          <a:p>
            <a:pPr algn="l" marL="474979" indent="-237490" lvl="1">
              <a:lnSpc>
                <a:spcPts val="2749"/>
              </a:lnSpc>
              <a:buFont typeface="Arial"/>
              <a:buChar char="•"/>
            </a:pPr>
            <a:r>
              <a:rPr lang="en-US" sz="2199">
                <a:solidFill>
                  <a:srgbClr val="FFFFFF"/>
                </a:solidFill>
                <a:latin typeface="Open Sans"/>
                <a:ea typeface="Open Sans"/>
                <a:cs typeface="Open Sans"/>
                <a:sym typeface="Open Sans"/>
              </a:rPr>
              <a:t>IT konsultant – savjetovanje kompanija o tehnologijama i rješenjima</a:t>
            </a:r>
          </a:p>
          <a:p>
            <a:pPr algn="l" marL="474979" indent="-237490" lvl="1">
              <a:lnSpc>
                <a:spcPts val="2749"/>
              </a:lnSpc>
              <a:buFont typeface="Arial"/>
              <a:buChar char="•"/>
            </a:pPr>
            <a:r>
              <a:rPr lang="en-US" sz="2199">
                <a:solidFill>
                  <a:srgbClr val="FFFFFF"/>
                </a:solidFill>
                <a:latin typeface="Open Sans"/>
                <a:ea typeface="Open Sans"/>
                <a:cs typeface="Open Sans"/>
                <a:sym typeface="Open Sans"/>
              </a:rPr>
              <a:t>Sistem operater– održavanje i unapređenje IT sistema</a:t>
            </a:r>
          </a:p>
          <a:p>
            <a:pPr algn="l" marL="474979" indent="-237490" lvl="1">
              <a:lnSpc>
                <a:spcPts val="2749"/>
              </a:lnSpc>
              <a:buFont typeface="Arial"/>
              <a:buChar char="•"/>
            </a:pPr>
          </a:p>
          <a:p>
            <a:pPr algn="l" marL="474979" indent="-237490" lvl="1">
              <a:lnSpc>
                <a:spcPts val="2749"/>
              </a:lnSpc>
              <a:buFont typeface="Arial"/>
              <a:buChar char="•"/>
            </a:pPr>
            <a:r>
              <a:rPr lang="en-US" sz="2199">
                <a:solidFill>
                  <a:srgbClr val="FFFFFF"/>
                </a:solidFill>
                <a:latin typeface="Open Sans"/>
                <a:ea typeface="Open Sans"/>
                <a:cs typeface="Open Sans"/>
                <a:sym typeface="Open Sans"/>
              </a:rPr>
              <a:t>Operater podataka – rad sa velikim skupovima podataka kako bi se dobile korisne informacije</a:t>
            </a:r>
          </a:p>
          <a:p>
            <a:pPr algn="l" marL="474979" indent="-237490" lvl="1">
              <a:lnSpc>
                <a:spcPts val="2749"/>
              </a:lnSpc>
              <a:buFont typeface="Arial"/>
              <a:buChar char="•"/>
            </a:pPr>
          </a:p>
          <a:p>
            <a:pPr algn="l" marL="474979" indent="-237490" lvl="1">
              <a:lnSpc>
                <a:spcPts val="2749"/>
              </a:lnSpc>
              <a:buFont typeface="Arial"/>
              <a:buChar char="•"/>
            </a:pPr>
            <a:r>
              <a:rPr lang="en-US" sz="2199">
                <a:solidFill>
                  <a:srgbClr val="FFFFFF"/>
                </a:solidFill>
                <a:latin typeface="Open Sans"/>
                <a:ea typeface="Open Sans"/>
                <a:cs typeface="Open Sans"/>
                <a:sym typeface="Open Sans"/>
              </a:rPr>
              <a:t>Mnogim poslovima koji nisu vezani za ovu struku jer su oni dosta prilagodljivi</a:t>
            </a:r>
          </a:p>
          <a:p>
            <a:pPr algn="l">
              <a:lnSpc>
                <a:spcPts val="2749"/>
              </a:lnSpc>
              <a:spcBef>
                <a:spcPct val="0"/>
              </a:spcBef>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DAG_tAyNuY4</dc:identifier>
  <dcterms:modified xsi:type="dcterms:W3CDTF">2011-08-01T06:04:30Z</dcterms:modified>
  <cp:revision>1</cp:revision>
  <dc:title>MSŠ “Musa Ćazim Ćatić KLadanj”</dc:title>
</cp:coreProperties>
</file>